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обеспечивает рост, развитие и восстановление клеток организма.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и биосинтез белков: ключевые темы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виды и 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делится на пластический и энергетический, обеспечивая синтез и распад веществ для роста и жизнедеятельности всех живых организмов.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— это синтез органических веществ: белков, жиров, углеводов и нуклеиновых кислот, необходимых для жизни клетки.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развитие организма, восстановление повреждённых тканей и поддержание внутреннего равновесия — гомеостаза.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определение и роль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пластического обмена замедляют рост или вызывают структурные дефекты в организме.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пластического обмена в организме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способствует регенерации тканей после травм и обновлению клеток кожи, крови, мышц и органов, поддерживая жизненные функции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необходим для синтеза ДНК, РНК, белков, гормонов и ферментов, а также играет ключевую роль в иммунной защите.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создают белки — основа строения тканей и ферментативной активности, обеспечивающей обмен веществ и функции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синтезируются для хранения и передачи генетической информации, регулируя работу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Биосинтез: какие вещества синтезируют клетки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выполняют структурную и энергетическую роль, участвуют в клеточных взаимодействиях и защите.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образуют клеточные мембраны и служат источником энергии и сигналов в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белков в организме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придаёт прочность коже и костям, кератин содержится в волосах и ногтях, обеспечивая защиту и упругость тканей.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формируют основу тканей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регулирует уровень сахара в крови, а антитела защищают организм от инфекций, поддерживая иммунитет.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антитела регулируют процессы и защиту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и каталаза участвуют в расщеплении веществ, обеспечивая энергию и защиту клетки от токсинов.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человека применяется 20 аминокислот, при этом 8 из них организм не синтезирует самостоятельно и должен получать с продуктами питания.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аминокислот участвуют в построении белков в организме человека, из которых 8 незаменимы и поступают только с пищей.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средней школы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биосинтеза белка: основные этапы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 от хранения информации до формирования структуры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 трансляция: подробное рассмотрение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— процесс копирования генетической информации с ДНК на иРНК, происходит внутри ядра под контролем ферментов и спецбелков.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заключается в сборке белковой цепи на рибосоме, где иРНК служит шаблоном, а тРНК доставляет необходимые аминокислоты.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информация: ДНК, иРНК и тРНК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последовательность генов, определяющих порядок аминокислот в белках, фиксируя наследственную информацию.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молекул обеспечивает точное и эффективное воплощение наследственного кода в белки.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распознаёт кодоны иРНК и доставляет соответствующие аминокислоты для формирования полипептидной цепи.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иРНК переносит информацию с ДНК из ядра в цитоплазму, служит шаблоном для синтеза белка.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органоиды синтеза белка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субчастиц — большой и малой, включающих рибосомную РНК и белки. Они обеспечивают правильное считывание иРНК и точное соединение аминокислот в растущую цепь белка.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рибосомы и её роль в синтезе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находятся как свободно в цитоплазме, так и прикреплены к шероховатой Эндоплазматической сети. Такое расположение обеспечивает синтез белков как для внутреннего использования, так и для экспорта из клетки.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рибосом в клетке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триплеты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триплет, или кодон, из трёх нуклеотидов задаёт одну аминокислоту, обеспечивая точность передачи информации при сборке белка.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является универсальным для почти всех живых организмов, что подтверждает единый принцип синтеза белков в природе.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последовательности кодонов могут изменить структуру белка, что влияет на его биологическую функцию и свойства.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их влияние на синтез белка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изменения в последовательности ДНК, которые могут приводить к созданию нефункциональных или аномальных белков, влияя на здоровье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заболевания, например фенилкетонурия и серповидноклеточная анемия, являются результатом точечных мутаций, нарушающих нормальный биосинтез белка.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скорость биосинтеза белка у разных организмов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достигают высокой скорости благодаря простоте строения и отсутствию множества регуляторных этапов.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биосинтеза у бактерий связана с эволюционными адаптациями, обеспечивающими быстрое размножение и реакцию на окружающую среду.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молекулярной биологии,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86075"/>
            <a:ext cx="4348200" cy="2289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незаменимых аминокислот в пище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содержание ключевых незаменимых аминокислот в различных пищевых продуктах, подчеркивая значение животных источников.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продукты содержат более полный набор незаменимых аминокислот по сравнению с растительными, что важно учитывать в рационе.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B6 играет ключевую роль в обмене аминокислот и участвует в процессах трансформации, критично важных для эффективного биосинтеза белка.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необходимые для синтеза белка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важен для функционирования многих белковых ферментов; его недостаток ведёт к снижению скорости синтеза белка и замедлению роста.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необходим для активации ферментов, обеспечивающих синтез белков и стабильность их молекулярной структуры в клетке.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факторов на биосинтез белка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фон определяет базовый уровень биосинтеза белка. С возрастом скорость синтеза снижается, что влияет на восстановительные процессы и регенерацию тканей.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возраст как регуляторы синтеза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достаточного количества аминокислот и витаминов в пище стимулирует биосинтез. Регулярные физические нагрузки усиливают этот процесс, тогда как стресс и болезни ведут к его замедлению.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физической активности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нагрузках активируется синтез белка для ремонта и роста мышечных волокон, поддерживая силовые и выносливостные показатели организма.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высоким содержанием белка ускоряет восстановление мышц, снижая риск травм и мышечной усталости после интенсивных тренировок.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белка и физическая нагрузка: восстановление мышц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учащихся важно сочетать физические занятия с полноценным белковым рационом для максимального развития и поддержания здоровья.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замедляет регенерацию тканей, вызывая слабость и ухудшение спортивных результатов, особенно у учащихся и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значение: медицина, генетика, спорт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биосинтеза белка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биосинтеза способствует диагностике и лечению наследственных заболеваний, а также разработке лекарств, например, синтезу инсулина с помощью генно-модифицированных бактерий.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в спортивной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знание о биосинтезе позволяет создавать оптимальные программы питания и тренировок для улучшения восстановления мышц и повышения выносливости.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и синтез белков являются основой роста и здоровья. Их понимание важно для медицины, науки и спорта, способствуя улучшению качества жизни и развитию технологий.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пластического обмена и биосинтеза белков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2026-05-09T05:02:28Z</dcterms:created>
  <dcterms:modified xsi:type="dcterms:W3CDTF">2026-05-09T05:02:28Z</dcterms:modified>
</cp:coreProperties>
</file>