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«Наши песни спеты на войне» М. Дудина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Сокращённое стихотворение о фронтовой песне, памяти и стойкости людей в Великой Отечественной войне.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Дудин и его место в литературе о войне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Александрович Дудин (1916–1993) — поэт-фронтовик, фронтовой корреспондент и участник Великой Отечественной войны. Его тексты о памяти подвига простых людей написаны ясным языком и говорят прямо о человеческих чувствах на войне.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произведения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военные годы жизнь резко меняется: бойцы уходят в путь и в окопы. Песни звучат рядом с работой и ожиданием — чтобы держаться и не падать духом.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 год: начало войны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боёв особенно важно сохранить пережитое. Песня становится частью общей фронтовой судьбы и помогает говорить о войне, не теряя правды и уважения к людям.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 год: победа и память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продвижения фронта меняется обстановка, но остаётся прежней необходимость поддержки. Песня продолжает работать как «своё слово», которое объединяет солдат.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1944 год: путь к освобождению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привалах и в редкие минуты передышки песни помогают пережить усталость, страх и разлуку. В каждом куплете будто возвращается надежда на возвращение домой.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1942–1943 годы: тяжёлые испытания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фронтовой песни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фронтовая песня показана не как случайное развлечение, а как живой спутник солдата. Она помогает переносить усталость, страх и тишину разлуки.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часть солдатского дня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напоминает о мирной жизни и поддерживает связь с Родиной. Поэтому рядом уместны образы поющих бойцов, фронтового костра или небольшого концерта на передовой.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напоминание о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песня превращает личное чувство в общую память
</a:t>
            </a:r>
            <a:endParaRPr lang="en-US" sz="251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смыслов: от военного воспоминания к идее, что фронтовая песня переживает войну.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6222" y="3217325"/>
            <a:ext cx="38325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447" y="1498750"/>
            <a:ext cx="439200" cy="3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в стихотворении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показан как действие ради реальных людей и реальной жизни. Именно поэтому разговор о войне становится личным: он понятен, честен и очень по-человечески.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конкретного мира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 превращается в силу. Когда солдат понимает, ради чего он терпит лишения, появляется внутренний стержень и вера в смысл происходящего.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как причина стойкости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тексте связана с домом и близкими людьми. Солдат защищает не только идею, а свой знакомый мир — тот, где ждут и знают его по-настоящему.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точка опоры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холодных слов о «стране вообще» звучит чувство принадлежности. Родная земля ощущается конкретной и дорогой: она согревает, помогает держаться и идти дальше.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близость к родной земле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в стихотворении сохраняется через песню и голос, через пережитые чувства и образ солдатской судьбы. Так прошлое остаётся живым, а не превращается в сухие слова.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песня становится способом передать пережитое следующим поколениям. Она работает как мост: от тех, кто прошёл войну, к тем, кто узнаёт о ней через рассказ и музыку.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подчёркивает: военные события нельзя забывать, потому что за ними стоят конкретные жизни людей. Песня помогает удержать правду о том, что происходило, и не перепутать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стихотворения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сходятся в одной идее: народная стойкость и благодарная память соединяют людей во времени.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линии сходятся вокруг песни: именно она помогает сохранить опыт и уважение к людям, прошедшим войну.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М. Дудина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без громких жестов: его слова собраны и уверены. В них слышен опыт поколения, прошедшего войну, и уважение к людям рядом. Такой тон помогает почувствовать: победа не громкая, а заслуженная.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голос звучит спокойно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напоминает, что война складывалась из личных судеб. Даже когда речь о победе, в словах остаётся память о потерях и разлуке. Именно это делает стихотворение живым и близким современному читателю.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победы — в судьбе каждого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одновременно солдат и свидетель событий. Он хорошо понимает цену победы и не отделяет войну от человеческих поступков и чувств. Поэтому его размышления звучат доверительно — как разговор с тем, кто слушает впервые.
</a:t>
            </a:r>
            <a:endParaRPr lang="en-US" sz="1066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 фронта и человек смысла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произведения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 простой и ясный, поэтому текст понятен шестиклассникам. Автор выбирает слова, которые легко узнаются, и благодаря этому чувства звучат правдиво.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заметны повтор и перечисление: они создают ощущение напевности. Повторяющиеся фразы как будто помогают «держать ритм», как в песне.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 окрашенные слова и образные выражения усиливают переживание. Благодаря им война видится не только как событие истории, но и как человеческая боль и надежда.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делают текст искренним и сильным. Когда читатель вслушивается в ритм и образы, он лучше понимает, почему фронтовая песня поддерживает и после войны.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в тексте самые важные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показана не как украшение, а как живой голос фронта: через неё звучит надежда, удерживается связь с домом и смыслом прожитого.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линии пересекаются вокруг песни: она связывает исторический фон войны с личным опытом солдата и с памятью, переходящей к будущим.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М. Дудина, условные доли (не статистика), 2026-05-15
</a:t>
            </a:r>
            <a:endParaRPr lang="en-US" sz="13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выполняет тройную роль — дарит надежду, укрепляет товарищество и помогает сохранить внутреннюю силу, когда рядом нет привычного дома и спокойствия.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тройная опора помогает человеку не сломаться: надежда поддерживает, товарищество согревает, а внутренняя сила удерживает достоинство.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обобщение по тексту стихотворения М. Дудина (не статистические данные), 2026-05-15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солдатского товарищества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в стихотворении воспринимаются как единый фронтовой коллектив: они держатся вместе, потому что опасность и усталость общие. Песня становится общим делом, которое снимает напряжение и возвращает чувство «мы».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товарищества передаётся через ощущение плеча рядом, а не через отдельного героя. Поэтому уместны образы костра, окопа или привала, где бойцы поют вместе и поддерживают друг друга молча взглядом и словом.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стихотворении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помогают тексту звучать как песня: создают ритм, усиливают чувства и делают образы войны, песни и памяти наглядными.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приёмов работает вместе: напевность и образность помогают почувствовать искренность и силу произведения, как будто оно действительно поётся.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текст М. Дудина (анализ средств выразительности), 2026-05-15
</a:t>
            </a:r>
            <a:endParaRPr lang="en-US" sz="134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соединяет скорбь и благодарность: автор помнит тяжёлые военные годы и утраты, но не превращает рассказ в плач. Вместо этого звучит уважение к тем, кто выстоял.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смысл светлый и бережный: произведение показывает, что военные переживания можно передать следующему поколению без отчаяния. Тон сохраняет веру в ценность мира и фронтового братства.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памятью появляется надежда. Песня в тексте остаётся живой связью с жизнью и дружбой, поэтому грустные события не стирают человеческое тепло и мужество.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 память поколений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3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школьников у памятника: они слушают военную песню и вдруг понимают, что её слова — не просто стих, а память о людях. Ветераны узнают в мелодии знакомое чувство фронтовой общности. Так песня учит беречь историю без сухих формулировок.
</a:t>
            </a:r>
            <a:endParaRPr lang="en-US" sz="993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песня становилась «общим языком»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6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мероприятии звучит фронтовая песня, и рядом стоят учащиеся, ветераны и родные. Мелодия будто соединяет прошлое и сегодняшний день: исчезает расстояние между «тогда» и «сейчас». В этом — сила песни как живого знака благодарной памяти.
</a:t>
            </a:r>
            <a:endParaRPr lang="en-US" sz="996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Мелодия, которая не стареет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семье песню вспоминают вместе с воспоминаниями о близком, прошедшем войну. Когда звучат строки, дети замечают: память сохраняется не только в документах, но и в интонации, в том, как люди говорят «мы тогда». Песня становится мостом между поколениями.
</a:t>
            </a:r>
            <a:endParaRPr lang="en-US" sz="987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фронта в семейных рассказах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текста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ходу стихотворения чувство становится всё более собранным: от личного воспоминания к общему внутреннему подъёму, который удерживает достоинство.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эмоциональной «силы» объясняется тем, что песня объединяет людей и превращает пережитое в смысл, понятный дальше — всем поколениям.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композиции стихотворения М. Дудина; значения условные (не измерение), 2026-05-15
</a:t>
            </a:r>
            <a:endParaRPr lang="en-US" sz="134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изображена как время боли и потерь: она меняет судьбы, забирает силы и оставляет тяжёлый след. Автор не скрывает трагичность, но не позволяет ей победить память.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подчёркивает: в страшные годы песня помогает сохранить человеческое достоинство. Она поддерживает мужество, когда трудно говорить о будущем и хочется просто выжить.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Отсюда вырастает уважение к людям, прошедшим войну: их труд и стойкость нельзя забывать. Память становится способом бережно передать правду о прошлом другим.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ценностью назван мир и фронтовое братство. Благодарное отношение к ветеранам и любовь к Родине помогают видеть в песне не фон, а смысл жизни после войны.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4218" y="1145300"/>
            <a:ext cx="541566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стихотворении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опора для повторения: автор, тема, мотивы, литературный род и ключевой образ, который объединяет всё содержание.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песня соединяет людей в трудные моменты и сохраняет историю так, чтобы её могли понять школьники следующего поколения.
</a:t>
            </a:r>
            <a:endParaRPr lang="en-US" sz="1191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текст и учебный анализ (обобщение), 2026-05-15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стихотворение сегодня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М. Дудина напоминает о цене Победы и о силе человеческого единства. Оно учит беречь мир, помнить семейную и государственную историю, уважать подвиг солдат и ценить песни-память.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2026-05-15T05:00:52Z</dcterms:created>
  <dcterms:modified xsi:type="dcterms:W3CDTF">2026-05-15T05:00:52Z</dcterms:modified>
</cp:coreProperties>
</file>