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В. И. Вернадского о биосфере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преобразует планету и почему это важно сегодня?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учение появилось именно тогда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Вернадского сформировались на фоне быстрого роста наук о Земле и жизни. Исследования атмосферы, океана, горных пород и минералов помогли увидеть планету как единую живую систему.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 И. Вернадский — ученый и основатель новых направлений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научных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изучал состав земной коры, миграцию элементов и связь живого с неживым, соединяя наблюдения из разных областей науки в единую картину природы.
</a:t>
            </a:r>
            <a:endParaRPr lang="en-US" sz="1091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геохимии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показал, что химический состав оболочек Земли нельзя понять без учета процессов, происходящих в живых организмах, которые непрерывно перераспределяют вещества.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Создатель биогеохимии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область науки позволила описывать жизнь как фактор, влияющий на круговороты веществ, формирование почв, осадков и газового состава атмосферы.
</a:t>
            </a:r>
            <a:endParaRPr lang="en-US" sz="1104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Вернадского объединили биологию, химию, геологию и экологию, сделав изучение Земли более целостным и объясняющим взаимосвязи природных процессов.
</a:t>
            </a:r>
            <a:endParaRPr lang="en-US" sz="10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5349" y="0"/>
            <a:ext cx="46479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оболочка Земли, населённая жизнью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биосфере относят нижние слои атмосферы, всю гидросферу и верхнюю часть литосферы, где возможны жизнь и активный обмен веществ между оболочками Земли.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меняет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не просто приспосабливаются к условиям, а постоянно влияют на них: меняют состав воздуха, участвуют в образовании почв и осадочных пород.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Круговороты элементов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биосфере непрерывно движутся углерод, азот, кислород и другие элементы, поэтому ее состояние зависит от взаимодействия живых существ и неживой природы.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Вернадского биосфера — это не статичная оболочка, а целостная и развивающаяся система, где все процессы связаны между собой.
</a:t>
            </a:r>
            <a:endParaRPr lang="en-US" sz="103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и его планетарная роль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включает все организмы Земли, рассматриваемые как единая геохимическая сила, способная заметно преобразовывать химический облик планеты.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органики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фотосинтезу растения и фитопланктон накапливают органическое вещество и энергию, которые затем становятся основой для всех пищевых цепей.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 минерализация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 грибы возвращают элементы в природную среду, разлагая остатки организмов и превращая их в доступные формы для новых поколений жизни.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групп организмов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животные, микроорганизмы и фитопланктон выполняют разные функции, но вместе обеспечивают устойчивое преобразование вещества и энергии в биосфере.
</a:t>
            </a:r>
            <a:endParaRPr lang="en-US" sz="94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живого вещества тесно связаны: одна поддерживает другую и вместе формирует устойчивость биосферы.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жизнедеятельность организмов охватывает и производство, и преобразование, и возврат веществ в природный цикл.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учению В. И. Вернадского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живого вещества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68" y="2170429"/>
            <a:ext cx="3072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914" y="2170429"/>
            <a:ext cx="3072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круговороты веществ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связывает атмосферу, океан, почвы и живые организмы. Он определяет образование органического вещества, дыхание, разложение и накопление углерода в осадках и породах.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проходит через почву, воду, микроорганизмы и растения, обеспечивая синтез белков и нуклеиновых кислот. Без биологического участия его превращения были бы значительно медленнее.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поддерживается прежде всего фотосинтезом и расходуется при дыхании и окислении веществ. Этот баланс делает возможной жизнь большинства современных организмов.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важен для клеток, ДНК и энергетического обмена. Он циркулирует между горными породами, почвами, водой и живыми существами, постепенно вовлекаясь в биологические процессы.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Серный круговорот соединяет атмосферу, осадки, океан и микроорганизмы. Он влияет на состав почв, химический режим водоемов и многие реакции в живой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живое вещество преобразует Землю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природных процессов в биосфере по В. И. Вернадскому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результат длительной эволюции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Земля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планета имела иной состав атмосферы и океанов. Постепенно складывались условия, при которых живые организмы могли не только существовать, но и менять среду вокруг себя.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фотосинтеза привело к накоплению свободного кислорода. Это изменило химический состав атмосферы и стало важнейшим этапом в истории биосферы.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биосфера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Усложнение живых организмов создало мир, в котором человек стал частью эволюции биосферы и получил возможность сознательно влиять на ее дальнейшее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333594"/>
            <a:ext cx="4300800" cy="822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оболочки Земли включены в единый природный обмен веществ и энергии.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оболочки Земли связаны через живые организмы: они одновременно используют природную среду и преобразуют ее свойства.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В. И. Вернадского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Земли и их участие в биосфере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2" y="2679175"/>
            <a:ext cx="3044955" cy="24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9480" y="2679175"/>
            <a:ext cx="3044955" cy="246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7501" y="2679175"/>
            <a:ext cx="3044955" cy="2464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биокосное тело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разрезать почву по слоям, видно, как она хранит следы длительного взаимодействия природы и жизни. В верхнем горизонте накапливается гумус, ниже заметны частицы пород и следы влаги. Такой профиль показывает, что почва формируется не мгновенно, а постепенно.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микроорганизмы
</a:t>
            </a:r>
            <a:pPr algn="ctr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пронизывают почву, закрепляют её структуру и получают из неё воду и минеральные вещества. Рядом работают бактерии, грибы и другие микроорганизмы, разлагающие остатки организмов. Их совместная деятельность превращает почву в живую среду, а не в обычную смесь частиц.
</a:t>
            </a:r>
            <a:endParaRPr lang="en-US" sz="1147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питательные вещества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воду, соли и органические вещества, создавая условия для роста растений даже в изменчивом климате. В ней постоянно идут обменные процессы между воздухом, влагой и горными породами. Именно поэтому Вернадский называл почву биокосным телом.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антропогенные процессы уже сопоставимы по масштабу с природными механизмами, а по некоторым направлениям заметно их превосходят.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нагрузка человека, тем труднее биосфере сохранять равновесие и восстанавливаться.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материалам экологических обзоров и трудов В. И. Вернадского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биосферы и влияние человека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 геологическая сила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ископаемых, распашка земель и строительство городов преобразуют рельеф быстрее, чем многие естественные процессы. Человек перестраивает поверхность суши, создавая новые формы ландшафта и разрушая прежние.
</a:t>
            </a:r>
            <a:endParaRPr lang="en-US" sz="843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 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транспорт меняют состав воздуха, увеличивая выбросы пыли, газов и других веществ. Это влияет на качество среды, климатические процессы и условия жизни растений, животных и человека.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водных 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территорий, плотины, водозабор и загрязнение рек нарушают естественный режим водоёмов. Меняется течение, состав воды и способность экосистем к самовосстановлению, что особенно заметно в густонаселённых районах.
</a:t>
            </a:r>
            <a:endParaRPr lang="en-US" sz="863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планетарный фактор
</a:t>
            </a:r>
            <a:pPr algn="l" indent="0" marL="0">
              <a:lnSpc>
                <a:spcPct val="115000"/>
              </a:lnSpc>
              <a:buNone/>
            </a:pPr>
            <a:r>
              <a:rPr lang="en-US" sz="3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показал, что деятельность людей стала сравнима с крупными природными силами. Влияние человечества уже проявляется в масштабе всей планеты и требует научного контроля и ответственности.
</a:t>
            </a:r>
            <a:endParaRPr lang="en-US" sz="9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как этап развития биосферы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разума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означает такой этап, когда разумная деятельность человека начинает определять дальнейшее развитие биосферы. Решения принимаются не стихийно, а на основе знаний, анализа последствий и долгосрочных целей.
</a:t>
            </a:r>
            <a:endParaRPr lang="en-US" sz="1371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в концепции Вернадского выступает главным инструментом осознанного преобразования природы. Она помогает понимать взаимосвязи между процессами в атмосфере, воде, почве и живых организмах.
</a:t>
            </a:r>
            <a:endParaRPr lang="en-US" sz="1371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техники усиливает возможности человека, но одновременно увеличивает его ответственность. Чем мощнее воздействие на среду, тем важнее точные расчёты, экологические ограничения и рациональное использование ресурсов.
</a:t>
            </a:r>
            <a:endParaRPr lang="en-US" sz="1338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Ноосфера связана с сотрудничеством стран, обменом знаниями и общими экологическими решениями. Только совместные действия позволяют уменьшать риски, сохранять природные системы и поддерживать устойчивое развитие.
</a:t>
            </a:r>
            <a:endParaRPr lang="en-US" sz="12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биосферы к ноосфере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идеям В. И. Вернадского о связи научного прогресса, хозяйственной деятельности и экологической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учения Вернадского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помогает объяснять, как живые организмы поддерживают равновесие в природных системах. На этой основе изучают устойчивость экосистем, круговороты веществ и влияние человека на среду.
</a:t>
            </a:r>
            <a:endParaRPr lang="en-US" sz="1303" dirty="0"/>
          </a:p>
        </p:txBody>
      </p:sp>
      <p:sp>
        <p:nvSpPr>
          <p:cNvPr id="11" name="Text 3"/>
          <p:cNvSpPr txBox="1"/>
          <p:nvPr/>
        </p:nvSpPr>
        <p:spPr>
          <a:xfrm>
            <a:off x="2083190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Геохимия и биогеохимия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показал, что химические элементы постоянно мигрируют между живым и неживым веществом. Его подход стал основой для анализа состава пород, вод, атмосферы и живой материи.
</a:t>
            </a:r>
            <a:endParaRPr lang="en-US" sz="1305" dirty="0"/>
          </a:p>
        </p:txBody>
      </p:sp>
      <p:sp>
        <p:nvSpPr>
          <p:cNvPr id="12" name="Text 4"/>
          <p:cNvSpPr txBox="1"/>
          <p:nvPr/>
        </p:nvSpPr>
        <p:spPr>
          <a:xfrm>
            <a:off x="3806379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 роли живого вещества важны для понимания газового состава атмосферы, накопления углекислого газа и изменений климата. Это особенно ценно при оценке современных глобальных процессов.
</a:t>
            </a:r>
            <a:endParaRPr lang="en-US" sz="1305" dirty="0"/>
          </a:p>
        </p:txBody>
      </p:sp>
      <p:sp>
        <p:nvSpPr>
          <p:cNvPr id="13" name="Text 5"/>
          <p:cNvSpPr txBox="1"/>
          <p:nvPr/>
        </p:nvSpPr>
        <p:spPr>
          <a:xfrm>
            <a:off x="5529563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биокосных тел позволяет рассматривать почву как результат взаимодействия организмов, воды, воздуха и минералов. Такой взгляд необходим для изучения плодородия и деградации почв.
</a:t>
            </a:r>
            <a:endParaRPr lang="en-US" sz="1305" dirty="0"/>
          </a:p>
        </p:txBody>
      </p:sp>
      <p:sp>
        <p:nvSpPr>
          <p:cNvPr id="14" name="Text 6"/>
          <p:cNvSpPr txBox="1"/>
          <p:nvPr/>
        </p:nvSpPr>
        <p:spPr>
          <a:xfrm>
            <a:off x="7252761" y="2640250"/>
            <a:ext cx="15312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Вернадского помогает связывать хозяйственную деятельность с экологической безопасностью. Оно задаёт научную основу для разумного природопользования, мониторинга и защиты природных ресурсов.
</a:t>
            </a:r>
            <a:endParaRPr lang="en-US" sz="13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фиксирует ключевые термины и помогает увидеть, как Вернадский связывал жизнь, природу и разумную деятельность человека.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связаны общей идеей: жизнь не существует отдельно от Земли, а активно преобразует её облик.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Труды В. И. Вернадского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учения Вернадского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Тают 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ледниками и снежным покровом показывают, насколько чувствителен климат к изменению температуры. Для Вернадского это было бы подтверждением того, что даже глобальные оболочки Земли связаны с живыми процессами и хозяйственной деятельностью человека.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транспортные сети и промышленные зоны концентрируют выбросы, отходы и потребление ресурсов. На их фоне особенно заметно, что человек стал фактором планетарного масштаба, способным менять природные циклы и качество среды.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и леса под нагрузкой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Загрязнённые воды, сокращение лесов и потеря видов показывают пределы устойчивости природных систем. Учение Вернадского помогает смотреть на эти проблемы не разрозненно, а как на часть общей перестройки биосферы.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идей Вернадского сегодня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Вернадского работают как общий язык для разных наук о Земле и помогают сравнивать природные процессы с последствиями человеческой деятельности.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экологические задачи, тем востребованнее междисциплинарный подход Вернадского.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направлениям современной науки на основе трудов В. И. Вернадского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учения в современные науки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единая система жизни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Вернадский показал, что биосфера — это не просто среда обитания, а динамическая система, где жизнь, природа и человек тесно связаны. Понимание этой связи учит ответственности за будущее планеты.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2026-05-31T22:53:37Z</dcterms:created>
  <dcterms:modified xsi:type="dcterms:W3CDTF">2026-05-31T22:53:37Z</dcterms:modified>
</cp:coreProperties>
</file>