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 путешествие во времени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векам, где прошлое становится понятным через время, причины и источники.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историю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как люди жили, строили государства, меняли привычки и создавали новые идеи. На уроках мы не только запоминаем даты, но и учимся понимать причины событий и работать с фактами.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Нила люди научились использовать разливы реки для полей и поселений. Со временем вокруг воды выросли города, появились храмы, власть правителей и первые записи о жизни общества.
</a:t>
            </a:r>
            <a:endParaRPr lang="en-US" sz="94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у Нила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Междуречье Тигра и Евфрата стало местом, где особенно рано возникли законы и письменность. Здесь города соперничали между собой, а правители стремились защитить урожай, торговлю и порядок.
</a:t>
            </a:r>
            <a:endParaRPr lang="en-US" sz="973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Междуречья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долине Хуанхэ и в бассейне Инда люди строили поселения рядом с водой, чтобы получать хлеб и защищаться от засухи. Реки связывали людей, помогали обмену и укрепляли власть.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основа жизни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рождались первые города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Античный мир: Греция и Рим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полисы
</a:t>
            </a:r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Древней Греции важную роль играли полисы — самостоятельные города-государства. Граждане участвовали в собраниях, спорили о законах и защищали свой город, поэтому политическая жизнь была очень активной.
</a:t>
            </a:r>
            <a:endParaRPr lang="en-US" sz="1096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прошёл путь от республики к империи, сумев объединить огромные территории. Его власть опиралась на законы, армию, дороги и управление, которое связывало разные земли в одно целое.
</a:t>
            </a:r>
            <a:endParaRPr lang="en-US" sz="1268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античности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особенно прославились философией, театром и искусством, а римляне — правом, строительством и организацией государства. Обе цивилизации сильно повлияли на культуру Европы и школьный курс истории.
</a:t>
            </a:r>
            <a:endParaRPr lang="en-US" sz="1178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важную разницу: у греков было много независимых центров, а у римлян — единая политическая система. Это помогало по-разному решать вопросы власти, войны и управления.
</a:t>
            </a:r>
            <a:endParaRPr lang="en-US" sz="11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IV–V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двигались в разные стороны, и старые границы начали меняться. Ослабление Западной Римской империи сделало Европу более уязвимой для новых племён и их вождей.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облик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эпохи на месте прежнего римского мира сложился иной политический порядок. Племена оседали, смешивались и постепенно превращались в новые народы средневековой Европы.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новых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новых землях возникали королевства и племенные союзы. Переселения меняли язык, обычаи и власть, а вместе с ними — карту Европы и состав населения.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Европа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 феодальный порядок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земля и личная служба связывали разные группы 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Средневековой Руси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Киевская Русь выросла благодаря торговым путям, которые соединяли север и юг. Реками и дорогами шли меха, воск, оружие и украшения, а города богатели и усиливали свои связи.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 дружина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князя опиралась на дружину — воинов, которые защищали земли и поддерживали порядок. Благодаря им княжества могли собирать дань, вести войны и удерживать влияние в городах.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и 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христианства укрепило связи с Византией и изменило культуру Руси. Появились новые храмы, книги, традиции письма и обучения, которые со временем стали частью общей исторической памяти.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слабость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усиливала междоусобицы: князья спорили за города и земли, а единый центр ослабевал. Это мешало совместной защите, но не остановило развитие ремёсел и городской жизни.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нашествия к переменам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нашествия прослеживаются по изменениям власти, экономики и отношений между княжествами.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складывалась единая Русь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Москвы
</a:t>
            </a:r>
            <a:pPr algn="l" indent="0" marL="0">
              <a:lnSpc>
                <a:spcPct val="100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постепенно становилась центром, вокруг которого собирались земли. Она укрепляла влияние через союзы, подчинение соседей и поддержку великокняжеской власти.
</a:t>
            </a:r>
            <a:endParaRPr lang="en-US" sz="1061" dirty="0"/>
          </a:p>
        </p:txBody>
      </p:sp>
      <p:sp>
        <p:nvSpPr>
          <p:cNvPr id="10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помогало уменьшать усобицы и делать управление более согласованным. Когда решения принимаются из одного центра, государству проще собирать силы для защиты и порядка.
</a:t>
            </a:r>
            <a:endParaRPr lang="en-US" sz="980" dirty="0"/>
          </a:p>
        </p:txBody>
      </p:sp>
      <p:sp>
        <p:nvSpPr>
          <p:cNvPr id="11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5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складывалось единое государство с общими правилами и более устойчивыми границами. Это изменило политическую карту Руси и подготовило дальнейшие преобразования.
</a:t>
            </a:r>
            <a:endParaRPr lang="en-US" sz="98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XV–XVI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временем укрепления центральной власти и объединения земель.
</a:t>
            </a:r>
            <a:endParaRPr lang="en-US" sz="4119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России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 время формировались общие правила, укреплялась власть и складывались основы единого государства.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4334" y="515450"/>
            <a:ext cx="206753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моряков к берегам Америки и Азии открыли европейцам новые маршруты, ускорили обмен товарами и знаниями и сделали океан важнейшей дорогой между континентами.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736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товарами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моря в Европу пришли серебро, пряности, сахар, табак и другие товары. Вместе с ними росли рынки, менялись привычки и усиливалась конкуренция государств.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827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расширили представления о мире и показали, что разные части Земли связаны между собой. Так началось формирование мировой торговли и более тесных контактов между народами.
</a:t>
            </a:r>
            <a:endParaRPr lang="en-US" sz="12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Возрождения художники, учёные и мыслители обращались к наследию античности и ставили человека в центр внимания. Это усилило интерес к образованию, искусству и наблюдению за природой.
</a:t>
            </a:r>
            <a:endParaRPr lang="en-US" sz="1031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началась как спор о вере и роли церкви. Постепенно она привела к появлению новых христианских течений и изменила религиозную карту Европы.
</a:t>
            </a:r>
            <a:endParaRPr lang="en-US" sz="1168" dirty="0"/>
          </a:p>
        </p:txBody>
      </p:sp>
      <p:sp>
        <p:nvSpPr>
          <p:cNvPr id="12" name="Text 3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идей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Возрождение, и Реформация показали, что идеи способны менять общество. Новые взгляды на человека, веру и знание влияли на школы, книги, политику и повседневную жизнь.
</a:t>
            </a:r>
            <a:endParaRPr lang="en-US" sz="1168" dirty="0"/>
          </a:p>
        </p:txBody>
      </p:sp>
      <p:sp>
        <p:nvSpPr>
          <p:cNvPr id="13" name="Text 4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 Реформация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время: наука и власть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Новое время знания стали практической силой: открытия в астрономии, физике и навигации помогали государствам укреплять торговлю, армию и управление.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и усиление государств развивались одновременно; вместе они ускорили перемены в экономике, политике и повседневной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истории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производство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промышленного переворота в Европе и за её пределами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2138" y="293900"/>
            <a:ext cx="3490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изменения 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1538" y="131758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усилились в Европе, когда народы стали требовать общего языка, собственных институтов и политического единства. Это меняло старые границы и ослабляло многонациональные империи.
</a:t>
            </a:r>
            <a:endParaRPr lang="en-US" sz="1149" dirty="0"/>
          </a:p>
        </p:txBody>
      </p:sp>
      <p:sp>
        <p:nvSpPr>
          <p:cNvPr id="8" name="Text 2"/>
          <p:cNvSpPr txBox="1"/>
          <p:nvPr/>
        </p:nvSpPr>
        <p:spPr>
          <a:xfrm>
            <a:off x="2817288" y="3755537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века
</a:t>
            </a:r>
            <a:pPr algn="l" indent="0" marL="0">
              <a:lnSpc>
                <a:spcPct val="100000"/>
              </a:lnSpc>
              <a:buNone/>
            </a:pPr>
            <a:r>
              <a:rPr lang="en-US" sz="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века объединялись Италия и Германия. Одновременно крупные державы укрепляли армии, промышленность и дипломатию, чтобы влиять на соседние страны и колонии.
</a:t>
            </a:r>
            <a:endParaRPr lang="en-US" sz="1216" dirty="0"/>
          </a:p>
        </p:txBody>
      </p:sp>
      <p:sp>
        <p:nvSpPr>
          <p:cNvPr id="9" name="Text 3"/>
          <p:cNvSpPr txBox="1"/>
          <p:nvPr/>
        </p:nvSpPr>
        <p:spPr>
          <a:xfrm>
            <a:off x="5732188" y="1229638"/>
            <a:ext cx="27183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 национальные идеи и соперничество империй сделали карту мира напряжённой и подвижной. Это стало одной из причин конфликтов XX века.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0403" y="1701175"/>
            <a:ext cx="2044845" cy="2940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0469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выросла из системы союзов, борьбы за влияние и кризисов между великими державами. Боевые действия быстро затронули Европу, колонии и моря.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96197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стала ещё более масштабной: в неё были вовлечены почти все части света. Причиной стали агрессивная политика, идеологии и новый передел мира.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75945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войны стали мировыми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войны показали, что локальный конфликт может стать мировым, если в нём участвуют союзники, ресурсы многих стран и разные политические цели.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мировые войны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мир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международное сотрудничество стало необходимостью. Карта мира показала разделение на два политических и военных блока, а также рост значения дипломатии.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порядок опирался и на международные организации, и на противостояние блоков; это помогало сдерживать новые войны, но усиливало глобальное соперничество.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истории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истории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сохраняются в разных видах источников, и каждый из них требует проверки. Сравнение помогает отличить надёжные факты от неточностей и ошибок.
</a:t>
            </a:r>
            <a:endParaRPr lang="en-US" sz="1186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источник не даёт полной картины сам по себе. Надёжнее всего сопоставлять разные материалы и учитывать, кто, когда и зачем их создал.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287" y="17310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5306" y="1731004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0638" y="1737634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7913" y="1737634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995188" y="1737634"/>
            <a:ext cx="318300" cy="2546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курса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8537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последовательность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помогает увидеть, что события происходят не отдельно, а в последовательности. Она показывает, какие эпохи сменяют друг друга и как меняется мир.
</a:t>
            </a:r>
            <a:endParaRPr lang="en-US" sz="1116" dirty="0"/>
          </a:p>
        </p:txBody>
      </p:sp>
      <p:sp>
        <p:nvSpPr>
          <p:cNvPr id="16" name="Text 3"/>
          <p:cNvSpPr txBox="1"/>
          <p:nvPr/>
        </p:nvSpPr>
        <p:spPr>
          <a:xfrm>
            <a:off x="1982650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источниками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 — это документы, вещи, письма, изображения и свидетельства. Они позволяют узнать о прошлом не по догадкам, а по следам самой эпохи.
</a:t>
            </a:r>
            <a:endParaRPr lang="en-US" sz="1187" dirty="0"/>
          </a:p>
        </p:txBody>
      </p:sp>
      <p:sp>
        <p:nvSpPr>
          <p:cNvPr id="17" name="Text 4"/>
          <p:cNvSpPr txBox="1"/>
          <p:nvPr/>
        </p:nvSpPr>
        <p:spPr>
          <a:xfrm>
            <a:off x="377992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объясняют, почему событие произошло, а последствия — что изменилось после него. Без этого история превращается в список дат без смысла.
</a:t>
            </a:r>
            <a:endParaRPr lang="en-US" sz="1187" dirty="0"/>
          </a:p>
        </p:txBody>
      </p:sp>
      <p:sp>
        <p:nvSpPr>
          <p:cNvPr id="18" name="Text 5"/>
          <p:cNvSpPr txBox="1"/>
          <p:nvPr/>
        </p:nvSpPr>
        <p:spPr>
          <a:xfrm>
            <a:off x="5577200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эпох
</a:t>
            </a:r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государств, войн и реформ помогает заметить общее и различия. Так легче понять, почему одни процессы повторяются, а другие бывают уникальными.
</a:t>
            </a:r>
            <a:endParaRPr lang="en-US" sz="1234" dirty="0"/>
          </a:p>
        </p:txBody>
      </p:sp>
      <p:sp>
        <p:nvSpPr>
          <p:cNvPr id="19" name="Text 6"/>
          <p:cNvSpPr txBox="1"/>
          <p:nvPr/>
        </p:nvSpPr>
        <p:spPr>
          <a:xfrm>
            <a:off x="737447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как жили люди в разные времена: что они строили, во что верили, как работали и как общались друг с другом.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 — это связь времён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Историю удобнее читать как цепочку: сначала увидеть эпоху, потом найти причины, затем проверить источники и сравнить события. Тогда даты становятся понятными, а прошлое — живым и связанным.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2026-07-25T20:15:57Z</dcterms:created>
  <dcterms:modified xsi:type="dcterms:W3CDTF">2026-07-25T20:15:57Z</dcterms:modified>
</cp:coreProperties>
</file>