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классификация: основа порядка в мире живого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упорядочивания живых организмов для понимания их разнообразия и связей.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систематике: история развития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античных мыслителей до Линнея — развитие методов классификации отражает развитие биологии и точности описания природы.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классификации в науке и жизни общества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обеспечивает единый язык для учёных, облегчая обмен знаниями и сотрудничество на международном уровне.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включать новые виды в научные базы, упрощая их изучение и обеспечивая актуальность биологических данных.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Облегчает выявление организмов в медицине и экологии, а также помогает предсказывать свойства, основанные на принадлежности к группе.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систематики: от домена до вида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включает уровни: домен, царство, тип, класс, отряд, семейство, род и вид, отображая степень родства между организмами. Каждый следующий уровень уточняет объединение.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терминология и её универсальность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названия универсальны в биологии, что позволяет избежать недоразумений. Схема дерева с примерами демонстрирует связи между таксонами.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829" y="2170429"/>
            <a:ext cx="2688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царств живого: основные отличия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(Animalia)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Многоклеточные, подвижные, питаются органическим веществом, обладают развитыми органами чувств и нервной системой.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(Plantae)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способные к фотосинтезу, имеют клеточную стенку и пластиды, неподвижны и размножаются половым и бесполым способом.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(Fungi)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Гетеротрофы, питаются путём всасывания, имеют клеточные стенки из хитина, размножаются спорами, важны как разлагатели.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(Bacteria)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прокариоты без ядра, разнообразны по форме и метаболизму, важны в экосистемах и медицине.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(Archaea) и Протисты (Protista)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— древние микроорганизмы с уникальным строением; протисты — разнообразная группа одноклеточных и простых многоклеточных.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описанных видов превышает два миллиона, но реальные цифры могут быть выше из-за неизученных организмов.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лидируют по числу видов, что отражает их разнообразие и изученность среди остальных царств.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биологических наук (2023)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 числу видов в царствах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классификации: морфология, генетика и экология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включает форму тела, строение органов и внешние признаки, помогающие отличать группы организма.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позволяют изучать наследственные связи и выявлять скрытые отличия между близкими видами.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отражают питание, метаболизм и способы размножения, дополняя картину классификации.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связаны с ролью организма в среде, его средой обитания и взаимодействиями в экосистеме.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Биномиальная номенклатура: упорядоченность названий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даётся латинское двойное название из родового и видового, что обеспечивает унификацию и избегает неоднозначностей.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стандарт был разработан Карлом Линнеем и с тех пор применяется для всех живых организмов в научной практике по всему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650526"/>
            <a:ext cx="4300800" cy="21883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Иерархическое распределение человека по основным таксономическим уровням, иллюстрирующее систематический подход.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показывает постепенное уточнение принадлежности человека в системе живых организмов.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справочники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классификации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не имеют ядра и мембранных органелл, в отличие от эукариот с развитой внутренней структурой.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отличаются более сложной клеточной организацией, что обусловило их разнообразие и эволюционные возможности.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сравнение клеточных доменов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вид: биологическое определение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представляет собой группу организмов, способных размножаться между собой и давать жизнеспособное потомство, что отделяет их от других групп с неспособностью к скрещиванию.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определения вида учитываются не только внешние признаки, но и генетический состав, а также факторы экологической изоляции, препятствующие смешению с другими видами.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лошади и ослы — они дают потомство, мула, которое обычно бесплодно, что подтверждает их принадлежность к разным видам.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определения видовой принадлежности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идентификации и подтверждения вида в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расширяет рамки классификации, объединяя методы разных наук для глубокого понимания родства видов.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6863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формирования принципов современной систематики, включая изучение эволюционных связей между организмами.
</a:t>
            </a:r>
            <a:endParaRPr lang="en-US" sz="21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биологической науки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царств происходило по мере усовершенствования методов и накопления знаний о клеточной структуре.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классификационных групп отражает углубление понимания биологического разнообразия и усложнение систематических подходов.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биологических наук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классификации: хронология изменений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методы: молекулярная и компьютерная биология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как революция в биологии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последовательного чтения генетического кода позволяют точно определять видовые принадлежности и прослеживать эволюционные связи между организмами.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и большие данные в систематике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анализ огромных массивов генетических данных помогает строить филогенетические деревья и обнаруживать скрытое родство между видами.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 классификации: ошибки и сложные случаи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сходства не всегда отражают родство — примером служит морская акула и дельфин, которые выглядят похоже, но принадлежат к разным классам.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могут осложнять определение вида, так как дают потомство с различной степенью плодовитости, что затрудняет классификацию.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 микроскопические организмы имеют скудные морфологические признаки, что требует применения молекулярных методов для точной идентификации.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70369"/>
            <a:ext cx="4333200" cy="134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признаки, по которым выделяют царства живого, отражены в таблице.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питании, подвижности и типах клеток помогают чётко разграничивать царства.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биологическая систематика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царств по ключевым характеристикам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классификации для человека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использует классификацию для быстрой и точной идентификации возбудителей инфекций, что помогает выбирать эффективное лечение.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систематика способствует созданию новых сортов растений и борьбе с вредителями за счёт точного определения видов.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применяют классификацию для мониторинга состояния экосистем и охраны редких видов, разрабатывая стратегии сохранения природы.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получают структурированную базу знаний, что облегчает обучение и проведение исследований в области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— живой свидетель древних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редкий вид рыбы считали вымершим до 1938 года. Обнаружение удивило учёных и дало ключ к пониманию эволюции кистепёрых рыб.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фитофтора — причина исторической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вызвала массовую гибель картофеля в Ирландии в XIX веке, что привело к голоду и миграции миллионов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морские микроорганизмы в глубинах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открываются новые виды бактерий и планктона, расширяя представления о биологическом разнообразии и поддержке экосистем в море.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открытия и редкие виды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Классификация: ключ к пониманию единства и разнообразия жизни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классификация служит фундаментом для систематизации знаний, раскрывая взаимосвязи организмов и поддерживая развитие наук о жизни и сохранение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2026-05-08T04:18:10Z</dcterms:created>
  <dcterms:modified xsi:type="dcterms:W3CDTF">2026-05-08T04:18:10Z</dcterms:modified>
</cp:coreProperties>
</file>