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jpeg"/><Relationship Id="rId12" Type="http://schemas.openxmlformats.org/officeDocument/2006/relationships/image" Target="../media/image-1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организм: строение и изучение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Познание строения и функций живых организмов раскрывает тайны жизни на Земле.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живых существ помогает нам понимать природу и беречь здоровье. Биология учит видеть связь всех форм жизни и наше место в окружающем мире, формируя бережное отношение к природе.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строение живых организмов
</a:t>
            </a:r>
            <a:endParaRPr lang="en-US" sz="3078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характеризует живой организм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организм состоит из одной или многих клеток и поддерживает обмен веществ для жизнедеятельности.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способен расти, изменяться в ответ на окружающую среду и воспроизводить себе подобные существа.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Сюда входят одноклеточные существа, такие как бактерии, а также многоклеточные — животные, растения и грибы.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признаки: питание, дыхание, выделение, рост, размножение и реакция на раздражители.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фундамент жизни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Микроскопический мир клеток
</a:t>
            </a:r>
            <a:pPr algn="ctr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это мельчайшая живая единица. Под микроскопом можно увидеть ядро, цитоплазму и мембрану, обеспечивающие её жизненные функции.
</a:t>
            </a:r>
            <a:endParaRPr lang="en-US" sz="1273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Универсальность клеток
</a:t>
            </a:r>
            <a:pPr algn="ctr" indent="0" marL="0">
              <a:lnSpc>
                <a:spcPct val="100000"/>
              </a:lnSpc>
              <a:buNone/>
            </a:pPr>
            <a:r>
              <a:rPr lang="en-US" sz="131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организмы состоят из клеток, которые схожи по устройству, но бывают разных форм и выполняют специализированные функции в теле растения или животного.
</a:t>
            </a:r>
            <a:endParaRPr lang="en-US" sz="1315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клетки в природе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отвечает за обмен веществ, рост и размножение — базовые процессы, поддерживающие жизнь на Земле.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771000"/>
            <a:ext cx="4759500" cy="18968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прокариот и эукариот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двух типов клеток в строении, размерах и примерах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Эукариотические клетки сложнее и крупнее, имеют ядро; прокариоты менее сложны и мельче.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учебники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Ткани, органы и системы органов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с одинаковой функцией объединяются в ткани, обеспечивая выполнение специфических задач.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тканей формируются органы, например, сердце у животных или лист растения, которые выполняют жизненно важные функции.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объединены в системы, такие как дыхательная у животных или фотосинтетическая у растений, поддерживая жизнедеятельность организма.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растения: основные части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57977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источник воды и минералов
</a:t>
            </a:r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глубоко проникает в почву, всасывая необходимые для жизни растения воду и минеральные вещества.
</a:t>
            </a:r>
            <a:endParaRPr lang="en-US" sz="1347" dirty="0"/>
          </a:p>
        </p:txBody>
      </p:sp>
      <p:sp>
        <p:nvSpPr>
          <p:cNvPr id="13" name="Text 3"/>
          <p:cNvSpPr txBox="1"/>
          <p:nvPr/>
        </p:nvSpPr>
        <p:spPr>
          <a:xfrm>
            <a:off x="3657800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— опора и 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удерживает растение вертикально и служит проводником для воды и питательных веществ к листьям.
</a:t>
            </a:r>
            <a:endParaRPr lang="en-US" sz="1347" dirty="0"/>
          </a:p>
        </p:txBody>
      </p:sp>
      <p:sp>
        <p:nvSpPr>
          <p:cNvPr id="14" name="Text 4"/>
          <p:cNvSpPr txBox="1"/>
          <p:nvPr/>
        </p:nvSpPr>
        <p:spPr>
          <a:xfrm>
            <a:off x="673582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— фабрика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осуществляют фотосинтез, превращая солнечный свет в энергию, необходимую растению для роста.
</a:t>
            </a:r>
            <a:endParaRPr lang="en-US" sz="134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животного: пример кролика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органы кролика
</a:t>
            </a:r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 и лапы кролика служат для ориентации в пространстве и передвижения, обеспечивая взаимодействие с окружающей средой.
</a:t>
            </a:r>
            <a:endParaRPr lang="en-US" sz="134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и кровеносная система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перекачивает кровь, доставляя кислород и питательные вещества к клеткам организма.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и пищеварительная системы
</a:t>
            </a:r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обеспечивают газообмен, а желудок участвует в переваривании пищи, поддерживая жизнедеятельные процессы.
</a:t>
            </a:r>
            <a:endParaRPr lang="en-US" sz="134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— поглощение кислорода или углекислого газа для обмена веществ и получения энергии.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жизненные процессы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обеспечивает организм энергией из пищи или света, необходимой для роста и развития.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сохраняет вид, передавая наследственные признаки новым поколениям организмов.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Раздражимость позволяет реагировать на внешние факторы: свет, тепло и звук, обеспечивая адаптацию.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596018"/>
            <a:ext cx="4759500" cy="22467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жизненных функций растений и животных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и их особенности в двух типах организмов демонстрируют разнообразие жизненных стратегий.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животные разными способами адаптированы к среде через питание, движение и реакцию на раздражители.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биологии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Микроскопия позволяет рассмотреть структуру клеток живых организмов, а чертежи и схемы помогают наглядно фиксировать и систематизировать полученные знания для дальнейшего изучения.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изучения живых организмов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в природе позволяет изучать поведение и особенности живых существ без вмешательства, выявляя закономерности их жизни и взаимодействия с окружающей средой.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Экспериментальный метод даёт возможность искусственно менять условия и проверять гипотезы, например, выращивание растений в разных средах для анализа влияния фактора.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живого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последующий уровень объединяет предыдущие, создавая новые качества и увеличивая сложность живых систем.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демонстрируют постепенное усложнение строения и функций живых организмов, важное для устойчивости жизни на Земле.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биологические знания, 2024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300" y="1805829"/>
            <a:ext cx="2002800" cy="19499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4050" y="1172154"/>
            <a:ext cx="2002800" cy="19499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93350" y="1805654"/>
            <a:ext cx="2002800" cy="19499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03100" y="1157579"/>
            <a:ext cx="2002800" cy="1949992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1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живых организмов на Земле
</a:t>
            </a:r>
            <a:endParaRPr lang="en-US" sz="3113" dirty="0"/>
          </a:p>
        </p:txBody>
      </p:sp>
      <p:sp>
        <p:nvSpPr>
          <p:cNvPr id="16" name="Text 2"/>
          <p:cNvSpPr txBox="1"/>
          <p:nvPr/>
        </p:nvSpPr>
        <p:spPr>
          <a:xfrm>
            <a:off x="735999" y="3842425"/>
            <a:ext cx="16131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Животные: разнообразие форм и сред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видов животных населяет планету — от крошечных насекомых до гигантских слонов. Они адаптированы к самым разным условиям, от лесов до пустынь и океанов.
</a:t>
            </a:r>
            <a:endParaRPr lang="en-US" sz="973" dirty="0"/>
          </a:p>
        </p:txBody>
      </p:sp>
      <p:sp>
        <p:nvSpPr>
          <p:cNvPr id="17" name="Text 3"/>
          <p:cNvSpPr txBox="1"/>
          <p:nvPr/>
        </p:nvSpPr>
        <p:spPr>
          <a:xfrm>
            <a:off x="2839099" y="3208175"/>
            <a:ext cx="16131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Растения: основа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обеспечивают живые организмы кислородом и пищей. Виды варьируются от мохов до высоких деревьев, адаптируясь к окружающей среде и создавая биологические сообщества.
</a:t>
            </a:r>
            <a:endParaRPr lang="en-US" sz="942" dirty="0"/>
          </a:p>
        </p:txBody>
      </p:sp>
      <p:sp>
        <p:nvSpPr>
          <p:cNvPr id="18" name="Text 4"/>
          <p:cNvSpPr txBox="1"/>
          <p:nvPr/>
        </p:nvSpPr>
        <p:spPr>
          <a:xfrm>
            <a:off x="4950087" y="3842425"/>
            <a:ext cx="16131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Грибы: таинственные организмы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можно встретить в лесах и на почве, они разлагают органику и помогают питательным веществам возвращаться в экосистему, играя ключевую роль в круговороте веществ.
</a:t>
            </a:r>
            <a:endParaRPr lang="en-US" sz="952" dirty="0"/>
          </a:p>
        </p:txBody>
      </p:sp>
      <p:sp>
        <p:nvSpPr>
          <p:cNvPr id="19" name="Text 5"/>
          <p:cNvSpPr txBox="1"/>
          <p:nvPr/>
        </p:nvSpPr>
        <p:spPr>
          <a:xfrm>
            <a:off x="7063037" y="3199238"/>
            <a:ext cx="16131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Микроорганизмы: жизнь невидимая глазу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простейшие — самые мелкие живые существа, которые встречаются повсюду. Они влияют на здоровье, окружающую среду и процессы разложения.
</a:t>
            </a:r>
            <a:endParaRPr lang="en-US" sz="104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современные лекарства созданы на основе веществ, выделяемых живыми организмами, подчёркивая их значение для медицины и здоровья.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организмов для природы и человека
</a:t>
            </a:r>
            <a:endParaRPr lang="en-US" sz="2838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 процессе фотосинтеза выделяют кислород, без которого невозможна жизнь всех животных и человека на Земле.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опыляют растения, а также участвуют в поддержании плодородия почв, что обеспечивает устойчивость экосистем и сельское хозяйство.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взаимоотношений между организмами
</a:t>
            </a:r>
            <a:endParaRPr lang="en-US" sz="3006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— форма взаимовыгодного сосуществования, например, пчёлы опыляют цветы, получая нектар, а растения размножаются.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— питание одних организмов другими, как волк охотится на зайца, регулирует численность видов в экосистеме.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происходит при борьбе организмов за ресурсы, например, деревья конкурируют за солнечный свет и питательные вещества.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означает использование одного организма в качестве источника пищи, зачастую причиняя вред хозяину, как в случае с глистами в теле животных.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научного изучения организма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научного исследования в биологии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в биологии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микроскопия для детального изучения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микроскопы позволяют получать увеличенные изображения клеток и тканей в высоком качестве, сохраняя данные для последующего анализа и обучения.
</a:t>
            </a:r>
            <a:endParaRPr lang="en-US" sz="117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анализаторы в исследовании ДНК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приборы помогают расшифровывать генетическую информацию, что способствует пониманию наследственности и выявлению заболеваний у человека и животных.
</a:t>
            </a:r>
            <a:endParaRPr lang="en-US" sz="117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Виртуальные лаборатории и компьютерные модели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технологии создают модели живых процессов и доступны для школьников, что облегчает изучение биологии и позволяет проводить виртуальные эксперименты.
</a:t>
            </a:r>
            <a:endParaRPr lang="en-US" sz="117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Роберт Гук впервые описал клетку в 1665 году, заложив основу клеточной теории в биологии.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учёные-биологи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Луи Пастер доказал, что микроорганизмы вызывают болезни, что стало революцией в медицине и санитарии.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Дарвин сформулировал теорию эволюции, объясняющую происхождение видов и их адаптации к среде.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Павлов исследовал условные рефлексы, раскрывая механизмы поведения животных и человека.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этики и защиты природы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исчезающих видов требует строгих мер, чтобы сохранить биологическое разнообразие и предотвратить утрату ценных экосистем.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при проведении опытов на животных важна для предотвращения ненужных страданий и соблюдения этических норм науки.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Обсуждаются вопросы генной инженерии, где требуется баланс между научным прогрессом и возможным влиянием на окружающую среду и здоровье.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825" y="-2825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0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строения живого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биологии помогает понимать организм человека и природу, способствует развитию медицины и охране окружающей среды, формируя ответственность и уважение к жизни.
</a:t>
            </a:r>
            <a:endParaRPr lang="en-US" sz="390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2026-05-08T09:00:05Z</dcterms:created>
  <dcterms:modified xsi:type="dcterms:W3CDTF">2026-05-08T09:00:05Z</dcterms:modified>
</cp:coreProperties>
</file>