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предложение, слово: из чего строится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собирается по частям, как конструктор.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читаешь, пишешь и отвечаешь на уроке, важно понимать, где слово, где предложение, а где целый текст. Тогда речь получается точной, аккуратной и понятной без лишних догадок.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текст, предложение и слово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несколько предложений, которые связаны одной темой и общим смыслом. Вместе они рассказывают об одном событии, предмете или явлении, а не разбегаются в разные стороны.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обычно есть начало, основная часть и конец. Благодаря этому мысли идут по порядку, и читателю легко следить за развитием событий, словно за дорожкой из шагов.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можно озаглавить. Это может быть сказка, рассказ, письмо, объявление или загадка. Заголовок помогает быстро понять, о чём говорится, ещё до чтения всех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объединены одной темой. Если убрать связь между ними, получится набор отдельных фраз, а не цельный рассказ, и смысл сразу начнёт теряться.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предложения стоят в нужном порядке. Часто встречаются ключевые слова, которые подсказывают тему и помогают понять, как одна мысль плавно переходит в другую.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текста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отвечает на вопрос: о чём говорится? Например, текст может быть о весне, о дружбе или о школьном дне. Это его главный предмет разговора.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показывает, что автор хотел сказать читателю. Она помогает увидеть не только событие, но и важный вывод, который скрыт за подробностями.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тема обычно одна, а подробностей может быть много. Они не мешают, а наоборот помогают лучше рассмотреть главное и сделать рассказ живым.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— весна, то основная мысль может звучать так: природа просыпается после зимы. Значит, речь не просто о времени года, а о его изменениях.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 открывает текст. Он знакомит читателя с героем, местом или событием и помогает сразу понять, о чём пойдёт речь дальше.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рассказывает самое важное. Здесь разворачиваются события, появляются подробности, а мысли автора становятся особенно ясными и заметными.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завершает текст. Она подводит итог, помогает почувствовать, что рассказ закончился, и оставляет у читателя цельное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предложения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мысль. Оно может состоять из одного слова или из нескольких слов, если вместе они сообщают что-то понятное и завершённое.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может сообщать факт, задавать вопрос или побуждать к действию. Поэтому оно бывает повествовательным, вопросительным и побудительным — как три разных настроения речи.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знак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после предложения делается пауза. В письменной речи в конце ставится точка, вопросительный знак или восклицательный знак, чтобы читатель не запутался.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легко заметить: первое слово пишется с заглавной буквы. Это как маленький сигнал, который говорит читателю: перед ним новая мысль.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начало и конец предложения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 тоже хорошо виден. Там стоит точка, вопросительный или восклицательный знак. Эти знаки помогают прочитать текст правильно и не перепрыгнуть через границу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6494" y="1571326"/>
            <a:ext cx="249187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по цели высказывания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сообщают о событии, действии или факте. Они просто рассказывают, что происходит, без вопроса и без особого призыва, спокойно и ясно.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хочется что-то узнать. В них слышится вопрос, а в конце обычно ставится вопросительный знак, чтобы читатель тоже задался ответом.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выражают просьбу, совет, приказ или приглашение. Они подталкивают к действию и звучат особенно живо, будто зовут что-то сделать прямо сейчас.
</a:t>
            </a:r>
            <a:endParaRPr lang="en-US" sz="13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предмет, действие, признак или число. Без слов нельзя назвать ни дом, ни бег, ни зелёный лист, ни число два — всё сразу станет молчаливым.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разными по значению и по роли в речи. Одни называют предметы, другие — действия, третьи — признаки, а четвёртые помогают связать всё 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 слов строятся предложения. Поэтому каждое слово похоже на маленький кирпичик: один сам по себе невелик, но вместе с другими создаёт понятную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речи: как из слов собирается предложение
</a:t>
            </a:r>
            <a:endParaRPr lang="en-US" sz="2639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 весёлых кубиков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похоже на маленький кубик: само по себе оно уже что-то называет. Поставь рядом ещё несколько кубиков — и получится предложение, как крепкая башенка. Одни кубики говорят о предметах, другие — о действиях, третьи — о признаках.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кубики находят своё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стоят правильно, мысль звучит ясно и без лишних догадок. Например, «кот», «спит», «серый» легко соединяются в короткую фразу. Каждый кубик выполняет свою работу, а вместе они складываются в аккуратное высказывание.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надпись на грани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кубике можно увидеть короткое слово: имя предмета, действие или признак. Такие слова удобно брать, переставлять и соединять. Чем точнее подобраны кубики, тем понятнее получается предложение и тем легче его прочитать вслух.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050" y="148335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всё связывают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соединяют части фразы, чтобы она звучала гладко. Без них речь распадается на отдельные кусочки и напоминает набор коротких записок.
</a:t>
            </a:r>
            <a:endParaRPr lang="en-US" sz="128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Куда? Откуда?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в, на, под, к, с помогают точно указать место и направление. Они отвечают за смысловые «подсказки» и делают предложение понятным.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а, но помогают связать слова и части предложения. С ними речь становится живой: можно добавить ещё одну мысль, сравнить или показать противопоставление.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естественно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слова-помощники, фраза часто начинает звучать неловко. Эти маленькие слова незаметны, но именно они помогают речи быть аккуратной и дружелюбной.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нескольких фраз к настоящему тексту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общая 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должны говорить об одном и том же. Тогда у них появляется общий смысл, и читатель понимает, о чём идёт речь.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выстраивается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идут не случайно, а по очереди. Для связи помогают слова сначала, потом, затем, наконец, а также он, она, они.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получается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связаны по смыслу и следуют одно за другим, их уже можно назвать текстом. Такой текст читается легко и звучит цельно.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текст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путь: слово называют предметы, признаки и действия, затем слова образуют предложение, а несколько предложений соединяются в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слово, предложение и текст в упражнении
</a:t>
            </a:r>
            <a:endParaRPr lang="en-US" sz="2521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отдельное слово. Его можно прочитать само по себе и понять, что оно называет: предмет, действие, признак или число.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предложение. Оно начинается с заглавной буквы и заканчивается знаком конца, а ещё выражает законченную мысль.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найди текст. В нём несколько предложений связаны одной темой и расположены так, чтобы мысль развивалась последовательно и понятно.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одно предложение, смысл может стать неполным. Значит, перед тобой именно текст, а не просто набор случайных фраз.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5942" y="0"/>
            <a:ext cx="46763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402675"/>
            <a:ext cx="59196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деформированным текстом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1496875"/>
            <a:ext cx="50820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о чём говорится во всех предложениях. Это помогает найти главную тему и понять, какое предложение может быть началом. Потом легче заметить, где мысль завершается и какой фрагмент должен стоять последним.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1" y="2977278"/>
            <a:ext cx="42903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предложения выстраиваются по смыслу, как рассыпанные карточки в правильный ряд. Сначала ищут опорные слова и связки, а потом проверяют, звучит ли текст цельно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заглавную букву в начале предложения или ставят не тот знак в конце. Из-за этого текст выглядит неаккуратно и читается с трудом.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слово, предложение и текст. Слово называет, предложение сообщает мысль, а текст объединяет несколько предложений одной темой.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повторяет одну и ту же мысль слишком много раз. Тогда текст становится скучным и тяжёлым, будто ему не хватает свежих слов и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7985" y="3270876"/>
            <a:ext cx="299025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для тренировки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слова на предложения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собрать из набора слов несколько правильных предложений. Это помогает увидеть границы мысли и не потерять ни одно важное слово.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короткий текст и придумай к нему название. Хороший заголовок сразу подсказывает тему и помогает понять, о чём идёт речь.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свой мини-текст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 три-четыре предложения на знакомую тему. Постарайся, чтобы мысли шли по порядку, а предложения были связаны между собой.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тему и главную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о чём текст и что автор хотел подчеркнуть. Такое задание учит читать внимательнее и понимать смысл, а не только отдельные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Проверяем границы предложения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предложения должна быть заглавная буква в начале и знак в конце. Если этого нет, мысль выглядит незавершённой, а читателю приходится догадываться самому.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читаем несколько предложений вместе. Если они говорят об одном и том же и идут по порядку, перед нами уже настоящий текст.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начало и конец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связность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предложения и текст — одна дружная 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как слово, предложение и текст работают вместе. Слово называет, предложение сообщает, а текст собирает мысли в понятную историю. Вот такая дружная команда!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2026-05-22T01:48:02Z</dcterms:created>
  <dcterms:modified xsi:type="dcterms:W3CDTF">2026-05-22T01:48:02Z</dcterms:modified>
</cp:coreProperties>
</file>