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Предлоги с буквой F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предлоги на F: for, from, following, from among, for the sake of, их значение и применение.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 английском: корни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связывают части предложения, выражают время, место и причины. Они появились из древнеанглийских форм и активно используются в разных стилях речи, от классики до современности.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предлога 'for'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'for' обозначает цель или причину действия, указывает на выгодополучателя, например, в выражении 'for you'.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служит для обозначения периода времени, как в примере 'for two weeks', указывая на длительность события.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в конструкциях, объясняющих причину или цель, таких как 'for learning' или 'for help'.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принесла торт для праздника — 'for the party' показывает выгодополучателя действия.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ждали автобус — 'for the bus' выражает цель действия, указывая причину ожидания.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'for'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и устойчивые выражения с 'for'
</a:t>
            </a:r>
            <a:endParaRPr lang="en-US" sz="2081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'For' употребляется перед существительными, местоимениями и герундиями для выражения различных значений.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включают 'for example' (например) и 'for sale' (на продажу), часто встречаются в речи.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 используется в деловой и разговорной лексике, помогая уточнять цели и причины действий.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'for fun' — ради удовольствия, 'for sure' — точно, что придаёт речи яркость и конкретику.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предлога 'from'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'From' указывает на исходную точку во времени, например, 'from Monday' — с понедельника.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обозначает происхождение или источник, например: 'from Russia' — из России.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показывает начало или отправную точку действия, как в выражении 'from the box' — из коробки.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'from' в речи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Местоположение и происхождение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 Лондона — 'He is from London'. Такая фраза указывает на родной город или место проживания. Представим лондонский пейзаж с красными автобусами и Биг-Беном.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начало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от Алисы — 'The letter is from Alice'. Также можно сказать: 'She took a pen from the desk' — она взяла ручку со стола. Визуально представлено письменный стол и рука с ручкой.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употреблении предлогов по функциям и примерам.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'for' чаще указывает на цель или длительность, 'from' — на источник или начало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современного английского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предлогов 'for' и 'from'
</a:t>
            </a:r>
            <a:endParaRPr lang="en-US" sz="26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функции предлога 'following'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'Following' означает событие, которое происходит сразу после другого, например, 'following the meeting' — после встречи.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предлог часто используют в академических и деловых текстах при описании последовательности событий.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с датами и расписаниями, помогает обозначать временную или логическую последовательность.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после её дня рождения — 'The day following her birthday' показывает временной порядок событий.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Мероприятия, которые идут после игры — 'Events following the game' отражают последовательность и смещение во времени.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употребления 'following'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'following': отличие от прилагательного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'following' всегда указывает на последовательность событий и отвечает на вопрос «после чего?», связывая действия или моменты времени в предложении.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прилагательного, которое описывает следующее по порядку существительное, предлог 'following' применяется только с событиями или конкретными моментами времени.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в предложении «Following the accident, the street was closed» 'following' является предлогом, обозначающим время, после которого произошло закрытие улицы.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предлоги: 'from among' и 'for the sake of'
</a:t>
            </a:r>
            <a:endParaRPr lang="en-US" sz="2775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'From among' используется для выделения или выбора объекта из группы, подчеркивая происхождение из множества вариантов.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'For the sake of' выражает мотивацию или причину действия, указывая на цель ради чего-либо важного или ценного.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часто встречаются в письменной и разговорной речи для детального объяснения намерений и обстоятельств.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предлога помогают более точно передать отношения между субъектами, акцентируя внимание на причинах или способах выбора.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предлогов 'from among' и 'for the sake of'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кандидата из множества претендентов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была выбрана из множества кандидатов благодаря своим уникальным навыкам и опыту. Эта фраза подчеркивает особый отбор из большой группы претендентов.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ради благополучия семьи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усердно трудился ради своей семьи, стараясь обеспечить им достойную жизнь и безопасность. Такое выражение показывает мотивированность и преданность важным ценностям.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устойчивые выражения с предлогами на F
</a:t>
            </a:r>
            <a:endParaRPr lang="en-US" sz="2136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'for ever' и 'for good' означают постоянство или окончательность действия, часто используются для выражения долгосрочных состояний.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'from time to time' и 'from now on' указывают на временные интервалы и начало нового периода в событиях или привычках.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'for sure' употребляется для утверждения уверенности, подчеркивая достоверность или согласие с высказыванием.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употребления предлогов: статистика и тенденции
</a:t>
            </a:r>
            <a:endParaRPr lang="en-US" sz="2302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'for' и 'from' занимают основное место в речевой практике, формируя базу коммуникации на 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высокую популярность 'for' и 'from' для выражения целей, источников и времени, что отражает их важность в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современного английского языка,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'for' и 'from'
</a:t>
            </a:r>
            <a:endParaRPr lang="en-US" sz="2655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 при замене 'for' на 'from' и наоборот, что приводит к искажению смысла в указании цели или источника действия.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неправильное выражение «I received a letter for Mary» должно быть «from Mary», чтобы верно показать отправителя письма.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пример: фраза «He bought lunch from 20 dollars» ошибочна, правильный вариант — «for 20 dollars» для указания цены покупки.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правильного выбора предлогов на письменную и устную речь
</a:t>
            </a:r>
            <a:endParaRPr lang="en-US" sz="205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употребление 'for' и 'from' позволяет ясно и корректно выражать отношения между субъектами и объектами в предложении.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 этими предлогами в сочинениях снижают качество текста и затрудняют понимание, ухудшая итоговую оценку работы.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использования: 'for homework' для обозначения цели, 'from school' — источник, что облегчает коммуникацию.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этих предлогов повышает уровень владения языком как в письменной, так и в устной форме, делая речь более выразительной.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запоминания предлогов и тренировочные упражнения
</a:t>
            </a:r>
            <a:endParaRPr lang="en-US" sz="2105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облегчают запоминание: 'for' связывается с целью или выгодополучателем, 'from' — с источником или начальной точкой.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практиковать короткие фразы, такие как «I bought this for you», «She is from Paris», чтобы закрепить правильное употребление.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карточек и регулярное повторение помогают быстрее усваивать и применять предлоги в разнообразных контекстах.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предлогов на F для школьников 9 класса
</a:t>
            </a:r>
            <a:endParaRPr lang="en-US" sz="2193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и правильное использование данных предлогов облегчает понимание и перевод английских текстов и аудиоматериалов.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улучшает навыки восприятия живой речи и способствует более уверенной коммуникации с носителями языка.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этих предлогов играет ключевую роль при подготовке к экзаменам, повышая баллы за грамматическую правильность.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предлогов на F в изучении английского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предлогов на букву F — важнейший элемент овладения английским, способствующий успешной речи и письму. Их правильное использование отражает высокий уровень языка.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2026-05-07T05:05:55Z</dcterms:created>
  <dcterms:modified xsi:type="dcterms:W3CDTF">2026-05-07T05:05:55Z</dcterms:modified>
</cp:coreProperties>
</file>