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как основная идея накопления в алгебре
</a:t>
            </a:r>
            <a:endParaRPr lang="en-US" sz="2384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Изменение, накопление, измерение — одна идея.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появляется после производной и показывает, как из мгновенных значений получить целый результат. Он связывает график функции с площадью, путём, объёмом и другими величинами, которые нельзя увидеть по одной точке.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в 11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и неопределенный интеграл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первообразной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Первообразной функции f(x) называют такую функцию F(x), для которой F′(x)=f(x). Это означает, что интегрирование восстанавливает исходную функцию по её производной.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C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функция является первообразной, то к ней можно прибавить любую постоянную. Поэтому все первообразные одной и той же функции отличаются лишь на константу C.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неопределенного интеграла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 ∫f(x)dx обозначает семейство всех первообразных данной функции и записывается как F(x)+C. Эта запись отражает не одно число, а целый класс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производной и интеграла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скорости изменения к накопленному результату через первообразную и определённый интеграл.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пояснения знака интеграла.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знак функции влияет на вклад площади: участки ниже оси Ox уменьшают итоговое значение.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учитывает не только величину, но и знак вклада, поэтому площадь и значение интеграла не всегда совпадают.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определенного интеграла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Риманова сумма как приближение площади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 графиком заменяют набором узких прямоугольников, построенных на маленьких участках оси x. Чем аккуратнее разбиение, тем точнее приближение к искомой площади.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Суммирование вкладов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каждого прямоугольника берут по значению функции внутри участка или на его границе, а затем складывают все площади. Полученная сумма служит приближением интеграла.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при уточнении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ширина каждого участка стремится к нулю, разница между суммой прямоугольников и точной площадью исчезает. В этом смысле интеграл является предельным значением Римановой суммы.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 школьного курса алгебры.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самые востребованные формулы, которые помогают быстро распознавать стандартный вид подынтегрального выражения.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базовых задач решается не вычислением «с нуля», а узнаваемостью формы и точным применением известного результата.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неопределенного интеграла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интеграла, которые используются в задачах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допускает вынесение коэффициентов и разложение суммы на отдельные слагаемые. Это позволяет сначала упростить выражение, а затем интегрировать каждую часть по отдельности.
</a:t>
            </a:r>
            <a:endParaRPr lang="en-US" sz="1053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пределов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определённого интеграла порядок границ принципиален: при перестановке пределов знак меняется на противоположный. Это удобно помнить, чтобы не терять смысл ориентации отрезка.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нечётная и интегрирование ведётся по симметричному промежутку, площади слева и справа взаимно компенсируются. В результате значение интеграла равно нулю.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неопределенного интеграла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метода: от анализа вида выражения до проверки ответа дифференцированием.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типичных методов интегрирования.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учебную распространённость приёмов, а не строгую статистику: выбор метода всегда определяется видом подынтегрального выражения.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сначала проверяют подстановку, затем — по частям и разложение на простые дроби; тригонометрические преобразования помогают как вспомогательный шаг.
</a:t>
            </a:r>
            <a:endParaRPr lang="en-US" sz="1131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интегрирования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замены переменной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 особенно полезна, когда под знаком интеграла есть сложная композиция. Важно увидеть внутреннюю функцию и заметить, что рядом появляется её производная или близкий множитель.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Распознать составную функцию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переменной u=g(x) упрощает выражение и превращает сложный интеграл в более знакомый вид. После замены нужно корректно переписать dx через du и обновить границы, если интеграл определённый.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Ввести новую переменную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∫2x(x^2+1)^5 dx замена u=x^2+1 даёт du=2x dx. Тогда интеграл становится степенным и вычисляется по обычной формуле без лишних преобразований.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Свести к стандартной форме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вернуться к исходной переменной и продифференцировать найденную первообразную. Такая проверка помогает убедиться, что замена была выполнена без ошибок и знак сохранён правильно.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Интегрирование по частям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два множителя: один удобно дифференцировать, другой — интегрировать. Обычно стараются сделать выбор так, чтобы после преобразования выражение стало проще, а не сложнее.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метода служит равенство ∫u dv = uv − ∫v du. Оно напрямую следует из правила производной произведения и позволяет заменить исходный интеграл новым, часто более удобным.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для интегралов вида ∫x e^x dx, ∫x sin x dx и ∫ln x dx. В таких задачах один множитель теряет сложность при дифференцировании.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результата стоит дифференцировать полученную первообразную. Если исходная функция восстановилась, значит выбор u и dv был удачным, а вычисления проведены без пропусков и знаковых ошибок.
</a:t>
            </a:r>
            <a:endParaRPr lang="en-US" sz="9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построенный по смыслу формулы s=∫v(t)dt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 графиком скорости показывает, какой путь накоплен за время движения. При изменяющейся скорости интеграл учитывает все участки, а не только начальное и конечное значения.
</a:t>
            </a:r>
            <a:pPr algn="l" indent="0" marL="0">
              <a:lnSpc>
                <a:spcPct val="15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 длительнее значения скорости, тем больше путь. Интеграл превращает неравномерное движение в точный итог без разбиения на отдельные случаи.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смысл: путь по скорости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начала анализа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величины находят с помощью определенного интеграла в школьных и прикладных задачах.
</a:t>
            </a:r>
            <a:pPr algn="l" indent="0" marL="0">
              <a:lnSpc>
                <a:spcPct val="15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интеграл суммирует малые вклады по отрезку или области. Различие только в том, что именно интерпретируется как элемент накопления.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определенного интеграла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Ньютона–Лейбница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определённого интеграла через первообразную.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в реальных моделях и графиках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скорость меняется во времени, интеграл по графику скорости даёт полный путь. Это особенно важно для движения с ускорением, торможением и остановками, когда обычная формула уже не подходит.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моделях с переменной плотностью интеграл позволяет найти массу тела по частям. Так учитываются участки, где материал распределён неравномерно, хотя внешне объект выглядит одинаковым.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аналогии вычисляют объём осадков, расход воды, энергию или доход за период. Интеграл переводит множество маленьких изменений в одно итоговое число, удобное для анализа.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мгновенные значения сами по себе не дают общего результата. Интеграл показывает, как форма кривой влияет на итог и почему площадь под графиком имеет практический смысл.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оценка методов численного интегрирования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Численные методы полезны, когда точную первообразную найти трудно. Они заменяют непрерывную площадь суммой простых фигур и позволяют контролировать точность через шаг разбиения.
</a:t>
            </a:r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Симпсона обычно точнее, но требует больше вычислений. Метод прямоугольников проще, а трапеции дают разумный баланс между скоростью и качеством приближения.
</a:t>
            </a:r>
            <a:endParaRPr lang="en-US" sz="106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Численные методы вычисления интегралов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интегралами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Константа C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неопределённого интеграла часто забывают добавить константу C. Это делает ответ неполным, потому что все первообразные одной функции отличаются именно на постоянное слагаемое.
</a:t>
            </a:r>
            <a:endParaRPr lang="en-US" sz="723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интегрирования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определённом интеграле важно не перепутать нижний и верхний пределы. Если подставить их в неверном порядке, получится неправильный знак и итоговое значение станет ошибочным.
</a:t>
            </a:r>
            <a:endParaRPr lang="en-US" sz="804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перестановке пределов нельзя забывать, что знак интеграла меняется на противоположный. Ошибка особенно заметна в вычислениях, где результат должен быть положительным, а получается отрицательным.
</a:t>
            </a:r>
            <a:endParaRPr lang="en-US" sz="723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новой переменной легко потерять коэффициент или неверно выразить дифференциал. Из-за этого итоговый интеграл уже не соответствует исходному выражению, даже если форма кажется похожей.
</a:t>
            </a:r>
            <a:endParaRPr lang="en-US" sz="755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и 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интегралах вида ∫dx/x нужно писать ln|x|, а не просто ln x. Модуль обязателен, потому что без него формула верна не на всей области определения.
</a:t>
            </a:r>
            <a:endParaRPr lang="en-US" sz="9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математического анализа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связаны основные объекты математического анализа и чем они отличаются по смыслу и результату.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и интеграл связываются как взаимно обратные операции. Первообразная объединяет их смысл, а определённый интеграл переводит функцию в конкретное числовое значение.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Производная, первообразная и интеграл: сравнение понятий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Интеграл: от формул к смыслу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помогает увидеть за формулами накопление, измерение и движение. Он связывает алгебру с геометрией и прикладными задачами, поэтому уверенное владение им важно для дальнейшего изучения математики и физики.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2026-05-30T06:07:37Z</dcterms:created>
  <dcterms:modified xsi:type="dcterms:W3CDTF">2026-05-30T06:07:37Z</dcterms:modified>
</cp:coreProperties>
</file>