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исследования: искусство как ключ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помогает находить связи между школьными предметами.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 изображения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 изображения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проекте по искусству школьники рассматривают изображение как источник сведений о времени, культуре, материалах и идеях, а затем связывают эти наблюдения с историей, языком, математикой и другими предметами.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изучать искусство межпредметно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произведении соединяются сюжет, форма, цвет и символы. Поэтому изображение удобно рассматривать как источник вопросов: что показано, почему именно так и какой смысл скрыт за деталями.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взгляда к выводу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становится исследованием, когда ученик не просто описывает работу, а сравнивает признаки, ищет подтверждения и опирается на учебные понятия. Так появляется аргумент, а не догадка.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помогает видеть связи между разными предметами, потому что одна и та же работа может говорить и о культуре, и о языке, и о закономерностях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333" y="1221275"/>
            <a:ext cx="419333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изображение может дать материал сразу для нескольких учебных предметов.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межпредметных связей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объединяет предметы через общие признаки: форму, смысл, материал и способ построения изображения.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история: следы эпохи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одежде, предметам и символам можно определить, к какой эпохе относится работа. Эти детали показывают не только время создания, но и представления общества о мире.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техника подсказывают, как именно был создан объект. Камень, дерево, бумага или краска выбираются не случайно: они связаны с возможностями времени и задачей автора.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создано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Надписи, знаки и композиция помогают понять цель произведения. Плакат убеждает, икона передаёт духовный смысл, а памятник напоминает о событии или личности.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изображения отражает художественные привычки своей эпохи. Способ рисования фигур, цветовая палитра и характер линий позволяют сравнивать произведения и делать осторожные исторические выводы.
</a:t>
            </a:r>
            <a:endParaRPr lang="en-US" sz="11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визуальных признака — поза, цвет и фон — помогают проверить, совпадает ли образ героя с текстом.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визуальных признака помогают проверить, совпадает ли образ героя с текстом.
</a:t>
            </a:r>
            <a:endParaRPr lang="en-US" sz="2272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наблюдения сделать доказательство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наблюдение превращается в доказанный ответ.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повторяющиеся элементы: одинаковые фигуры, линии и интервалы. Именно повтор делает орнамент упорядоченным и позволяет увидеть, как устроен узор.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симметрию и направление фигур. Если элементы зеркально отражаются или идут с одинаковым наклоном, в узоре появляется закономерность, понятная через геометрию.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цвет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сравните размеры и чередование цвета. Такие изменения помогают заметить, как художник строит ритм и выделяет главные части композиции.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узору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орнамент становится наглядной моделью для математики. В нём легко увидеть формы, порядок и повторяемые правила, которые можно описать словами и схемой.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2: орнамент и геометрия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науки о материалах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науки о материалах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как источник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материалом помогает связать работу художника с физическими свойствами вещества: плотностью, гладкостью, прозрачностью и передачей цвета. Так искусство соединяется с науками.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экран меняет способ создания изображения. Художник работает со слоями, шрифтами и цветом, а результат можно быстро исправлять, копировать и передавать без потери качества.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гибкость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ткань и бумага по-разному удерживают форму и цвет. Из этого видно, почему одни материалы подходят для объёмных работ, а другие — для тонких и лёгких изображений.
</a:t>
            </a:r>
            <a:endParaRPr lang="en-US" sz="1186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фактура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дерево дают разную прочность, вес и фактуру. Поэтому скульптура, резьба или архитектурная деталь выглядят и стареют по-разному в зависимости от выбранного материала.
</a:t>
            </a:r>
            <a:endParaRPr lang="en-US" sz="11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в изображении помогают связать плакат или комикс с языком и смыслом.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признака
</a:t>
            </a:r>
            <a:endParaRPr lang="en-US" sz="6313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изображении помогают связать плакат или комикс с языком и смыслом.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том, как технологии меняют изображение
</a:t>
            </a:r>
            <a:endParaRPr lang="en-US" sz="1936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цифровой эскиз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рисунок начинается с простого выбора: планшет, кисть, слой или шрифт. Каждый инструмент меняет точность линии и скорость работы, поэтому по готовой картинке можно понять, как художник добивался нужного эффекта.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и экран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Ручная иллюстрация и экранный дизайн выглядят по-разному, даже если тема одна. В одном случае важны следы руки и фактура бумаги, в другом — редактирование, копирование и аккуратное наложение элементов.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техника помогает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Исследуя плакат или интерфейс, школьник обращает внимание на пиксели, цветовые переходы и шрифт. Так видно, как технология не заменяет замысел, а помогает точнее его выразить.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исследование правильно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исследования: от проблемы к проверяемым источникам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шагов помогают превратить наблюдение в доказательство и не смешивать факты с предположениями.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помогают превратить наблюдение в доказательство.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исследовательского алгоритма по теме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83421"/>
            <a:ext cx="5163300" cy="1055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проверить, готов ли результат к сдаче и всё ли в нём обосновано.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 готовой работе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коротко отвечает на вопрос и подтверждает вывод фактами, её легче понять и оценить.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проекта из 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73" y="3013851"/>
            <a:ext cx="229688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музыки и изображения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слышен в музыке как повтор ударов и пауз. В рисунке он появляется через чередование форм, линий и пятен, которое направляет взгляд по изображению.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музыке делает звучание выразительным. В композиции похожую роль играет пустое пространство: оно помогает заметить главное и не перегружает изображение.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меняет настроение музыкальной фразы. В изображении ощущение движения создают частые линии, динамичные формы и повторяющиеся элементы, которые ведут глаз быстрее.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объединяет звук и зрительный образ. Спокойные цвета и мягкие переходы могут напоминать тихую мелодию, а резкие контрасты — энергичный ритм.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помогает читать искусство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создано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Место на карте. Искусство связано с конкретной территорией: городом, селением, музеем или регионом. По местным мотивам можно понять, какая среда влияла на образ и почему он сложился именно так.
</a:t>
            </a:r>
            <a:endParaRPr lang="en-US" sz="1183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Природа и климат. Цвета и формы часто отражают окружающий ландшафт, свет, сезон и материалы. Северные, морские или степные мотивы нередко заметны уже по палитре и орнаменту.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Традиции людей. Узор, вывеска или здание могут хранить привычки и ценности жителей. Через такие детали география помогает прочитать культуру не по карте, а по образу.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сделано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Материалы региона. Дерево, камень, глина и ткань выбираются не случайно. Местные ресурсы влияют на фактуру, долговечность и внешний вид произведения, связывая искусство с жизнью места.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не потерять главную мысль и собрать наблюдения в понятную цепочку.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проекта по искусству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цель, источники и вывод связаны между собой, исследование получается ясным и убедительным.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межпредметного исследования из 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сильному ответу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одного заметного признака: цвета, линии, формы или подписи. Затем назови предмет, с которым это связано, и объясни, почему именно этот предмет помогает понять изображение.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с понятием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останавливайся на наблюдении. Добавь короткое объяснение, опираясь на учебное понятие, например симметрию, ритм, символ или сюжет. Так появляется доказательный ответ.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можно ли подтвердить вывод самим изображением или источником. Если доказательство видно и объяснение логично, твой ответ готов для класса.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работу перед сдачей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готовности: от идеи до понятного результата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помогает видеть связи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учит внимательно смотреть, задавать вопрос и искать подтверждение в деталях. Когда наблюдение превращается в вывод, исследование становится точным, а знания — связанными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2026-07-25T21:06:21Z</dcterms:created>
  <dcterms:modified xsi:type="dcterms:W3CDTF">2026-07-25T21:06:21Z</dcterms:modified>
</cp:coreProperties>
</file>