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 ткани: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жизни: клетка как единица, ткани — объединение клеток, поддерживающих организм.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фундамент живых организмов, ткани объединяют клетки для общих функций. Понимание их важно для здоровья, развития и биологии в целом.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изучать клетки и ткани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живые существа состоят из одной клетки — амёба, например. В многоклеточных организмах клетки объединяются в ткани, что обеспечивает сложные функции.
</a:t>
            </a:r>
            <a:endParaRPr lang="en-US" sz="106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могут быть от 1 до 100 микрометров у животных и растений. У водорослей встречаются крупные клетки, достигающие нескольких сантиметров.
</a:t>
            </a:r>
            <a:endParaRPr lang="en-US" sz="112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клеток и их важность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— самостоятельная единица с определённой структурой для выполнения жизненно важных функций организма.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клеточного уровня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поверхность тела и органы, обеспечивает защиту и обмен веществ.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тканей человека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служит поддержкой и связывает другие ткани, содержит множество разновидностей, включая кровь.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отвечает за движения — включает скелетные, сердечные и гладкие мышцы.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передаёт сигналы и управляет действиями организма через нейроны и глиальные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ДНК, которая хранит наследственную информацию и контролирует все процессы клетки.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источники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вырабатывают энергию, необходимую для жизни клетки, при помощи окисления питательных веществ.
</a:t>
            </a:r>
            <a:endParaRPr lang="en-US" sz="1340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синтез белка
</a:t>
            </a:r>
            <a:pPr algn="ctr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отвечают за производство белков, необходимых для роста и работы клетки, они располагаются в цитоплазме и на эндоплазматическом ретикулуме.
</a:t>
            </a:r>
            <a:endParaRPr lang="en-US" sz="124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клетки и их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07492"/>
            <a:ext cx="4328400" cy="1546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между клеткой как отдельной единицей и тканью как объединением клеток со схожими функциями.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формируются из клеток, повышая уровень организации и эффективности функций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человека, учебник для средней школы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клетки и ткани в организме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клеток двух важных групп живых организмов и их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более сложны и крупнее прокариот, обладают ядром и мембранными органеллами.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Микробиология, базовые знания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эукариотами и прокариотами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вакуоли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имеет прочную клеточную стенку из целлюлозы и крупные вакуоли, которые запасают воду и вещества. Эти элементы обеспечивают форму и устойчивость клетки.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растительной клетки и её особенности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источники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зелёный пигмент хлорофилл и обеспечивают фотосинтез — процесс превращения солнечного света в энергию и кислород, жизненно важный для растения и планеты.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клеточной стенки
</a:t>
            </a:r>
            <a:pPr algn="ctr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не имеют клеточной стенки и хлоропластов, что делает их более гибкими. Главные структуры включают ядро, митохондрии и рибосомы.
</a:t>
            </a:r>
            <a:endParaRPr lang="en-US" sz="1138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функций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эпителия защищают тело, мышечные клетки отвечают за движение, а клетки крови транспортируют вещества и борются с инфекциями.
</a:t>
            </a:r>
            <a:endParaRPr lang="en-US" sz="1102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клетка: строение и функции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нервной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состоит из нейронов, передающих сигналы, и глиальных клеток, поддерживающих их работу. Эта ткань обеспечивает связь между органами и мозгом.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ткань: значение и устройство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включают восприятие раздражителей, передачу нервных импульсов и координацию действий. Спинной и головной мозг состоят в основном из нервной ткани.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барьер нашего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поверхность кожи, защищая организм от бактерий и вредных веществ. Эта роль помогает поддерживать здоровье и предотвращать инфекции, действуя как надежный щит.
</a:t>
            </a:r>
            <a:endParaRPr lang="en-US" sz="1099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внутренней облицовки органов
</a:t>
            </a:r>
            <a:pPr algn="ctr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поверхности органов, такие как желудок и кишечник, выстланы эпителиальными клетками. Они обеспечивают всасывание питательных веществ и выделение важных веществ, поддерживая работу органов.
</a:t>
            </a:r>
            <a:endParaRPr lang="en-US" sz="107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эпителиальной ткани в организме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связывает различные органы, обеспечивая их структурную поддержку и защиту. Ее компоненты включают клетки и межклеточное вещество, придающее прочность и эластичность.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соединительной ткани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соединительной ткани проявляется в костях, хрящах, жировой ткани и крови. Каждая из них выполняет специфические задачи, важные для жизнедеятельности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Поперечнополосатая мышечная ткань обеспечивает движение скелета и поддерживает осанку. Она подчиняется нашей воле и участвует в активных движениях тела.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мышечной ткани и их роль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отвечает за работу внутренних органов, а сердечная ткань обеспечивает ритмичные сокращения сердца, поддерживая кровообращение и жизнедеятельность.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переносчики кислорода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содержат гемоглобин и переносят кислород от лёгких к тканям. Они играют важную роль в обеспечении клеток энергией через кислород.
</a:t>
            </a:r>
            <a:endParaRPr lang="en-US" sz="106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— защитники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выполняют функцию иммунитета, борясь с инфекциями и патогенами. Они активируются при заражении и поддерживают здоровье.
</a:t>
            </a:r>
            <a:endParaRPr lang="en-US" sz="109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и свертывание крови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участвуют в остановке кровотечений, формируя кровяной сгусток на месте повреждения. Это основа быстрого восстановления тканей при ранениях.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клетки крови и их функции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митоза: процесс клеточного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фазы митоза и их функции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— ключевой процесс, преобразующий питательные вещества в энергию, необходимую для всех биохимических реакций и жизнедеятельности клетки.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поглощают необходимые вещества, такие как глюкоза и аминокислоты, чтобы поддерживать свои функции и создавать энергию.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Отработанные продукты обмена, включая углекислый газ и мочевину, выводятся из клетки для сохранения внутреннего баланса и предотвращения токсичности.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обмена веществ в клетках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и осуществляют фотосинтез, преобразуя солнечную энергию в химическую, создавая глюкозу и кислород.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фотосинтез: химия жизни растений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растения питательными веществами и кислородом, необходимым для дыхания всех живых организмов на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" y="1326700"/>
            <a:ext cx="2856123" cy="307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6025" y="1858525"/>
            <a:ext cx="48345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микроскопа Робертом Гуком в 1665 году позволило впервые увидеть клетки и положило начало клеточной биологии.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511850" y="621650"/>
            <a:ext cx="42987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в изучении клеток и тканей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4912900" y="3130675"/>
            <a:ext cx="38976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1831 году Роберт Броун обнаружил ядро клетки, а в 1838 году Шлейден и Шванн сформулировали клеточную теорию, основополагающую понимание строения живых организмов.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практического применения знаний о клетках и тканях
</a:t>
            </a:r>
            <a:endParaRPr lang="en-US" sz="2446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1950-е: Пересадка костного мозга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успешного применения пересадки костного мозга для лечения тяжелых заболеваний крови и восстановления иммунитета после химиотерапии.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1980-е: Выращивание тканей в лаборатории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методов культивирования клеток и создания искусственных тканей для медицинских нужд и исследований.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Биотестирование препаратов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клеточных культур для оценки безопасности и эффективности лекарственных средств до клинических испытаний.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Тканевая инженерия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 клетках для создания биосовместимых материалов и органоидов, предназначенных для трансплантации и лечения.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Клетки и ткани — фундамент жизни и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клеток и тканей позволяет понимать сложные процессы в организме, развивать медицинские технологии и сохранять здоровье человека, что имеет огромное значение для науки и общества.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2026-05-09T16:10:09Z</dcterms:created>
  <dcterms:modified xsi:type="dcterms:W3CDTF">2026-05-09T16:10:09Z</dcterms:modified>
</cp:coreProperties>
</file>