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86145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целых выражений: основные приёмы алгебры 7 класса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948900" y="15336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372600" y="293639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упрощать выражения и видеть в них удобную форму.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преобразовывать выражения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делает вычисления быстрее, запись — короче, а решение уравнений и задач — понятнее. В 7 классе этот навык особенно нужен в алгебре, геометрии и при проверке ответа.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целым выражением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деления на 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выражение не содержит деления на букву или выражение, а значит, в знаменателе не может стоять переменная. Это главное отличие от дробных выражений.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строится из чисел, букв, степеней и знаков сложения, вычитания или умножения. Такие части можно объединять, раскрывать и упрощать по правилам алгебры.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целым выражениям относятся 3x-5, 2a^2+7a-1, (x+4) (x-2) и 6m-3n+8. Скобки не мешают, если внутри нет деления на букву.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часто появляются в задачах на вычисление периметра, площади, стоимости и в уравнениях. Поэтому важно уметь быстро узнавать их вид и преобразовывать.
</a:t>
            </a:r>
            <a:endParaRPr lang="en-US" sz="11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преобразований целых выражений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самых частых способа работы с целыми выражениями и их типичные результаты.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преобразования сохраняют значение выражения, но делают его короче и удобнее для дальнейших действий.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умножения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стоит перед скобками, оно умножает каждый член внутри. Поэтому a(b+c)=ab+ac и a(b-c)=ab-ac — это основа раскрытия скобок.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минусе перед скобками знаки внутри меняются на противоположные. Например, -(x+4)=-x-4, потому что минус действует на оба слагаемых.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5(2x-3) сначала умножают 5 на 2x, затем на -3. Получается 10x-15, и ни один член не должен быть пропущен.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умножить второй член в скобках или ошибаются со знаком. Чтобы избежать этого, полезно проверять каждый шаг отдельно.
</a:t>
            </a:r>
            <a:endParaRPr lang="en-US" sz="10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раскрывать скобки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 целых выражений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объединяют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 имеют одинаковую буквенную часть и отличаются только коэффициентами. Например, 3x и -5x можно объединить, а 2x и 2y — нельзя.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приведении подобных слагаемых складывают или вычитают только числа перед буквами. Буквенная часть остаётся той же, поэтому 4mn и -mn дают 3mn.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нельзя складывать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Неподобные слагаемые не объединяются: x и x^2, 3ab и 3a, 2x и 2y. У них разная буквенная часть, значит, они обозначают разные величины.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выражение становится короче и легче для дальнейших вычислений. Это особенно полезно в уравнениях, где важно быстро увидеть общий вид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упрощается выражение по шагам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пример можно записать несколькими способами, сохраняя его значение и делая форму удобнее для вычислений.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продвигается преобразование, тем короче запись и тем проще заметить общий множитель.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преобразования: 2(x+3)+x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 — быстрый путь к трём слагаемым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раскрыть квадрат суммы, не обязательно перемножать всё по шагам. Формула (a+b)^2=a^2+2ab+b^2 сразу показывает три части результата. Например, (x+5)^2 даёт x^2+10x+25, а значит, выражение можно записать быстро и без лишних действий.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разности: тот же принцип, но другой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квадрате разности тоже получается три слагаемых, однако средний член имеет минус: (a-b)^2=a^2-2ab+b^2. Поэтому (m-3)^2 превращается в m^2-6m+9. Эта формула удобна, когда в скобках стоит вычитание и нужно избежать громоздкого умножения.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помогает разложить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(a+b) (a-b)=a^2-b^2 показывает, что разность квадратов можно записать как произведение двух множителей. Например, y^2-16 сразу раскладывается в (y-4) (y+4). Такой приём часто используют, чтобы упростить выражение или подготовить его к решению уравнения.
</a:t>
            </a:r>
            <a:endParaRPr lang="en-US" sz="10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сокращённого умножения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отличаются основные формулы и как по виду результата узнать нужный приём.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виден квадрат суммы или разности, получается трёхчлен; если выражение имеет вид разности квадратов, его удобно раскладывать на два множителя.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63430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54617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3619" y="1845400"/>
            <a:ext cx="170363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всех слагаемых есть одинаковая часть, её выносят за скобки. Так запись становится короче, а выражение легче читать и использовать в дальнейших преобразованиях.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вида a²-b² удобно сразу заменять произведением двух скобок. Это экономит время и помогает быстро увидеть скрытую структуру выражения без лишних вычислений.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слагаемые объединяют попарно, чтобы в каждой группе появился общий множитель. После этого обе части можно вынести за скобки и получить произведение.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облегчает упрощение выражений и решение уравнений. Оно помогает перейти от длинной суммы к более удобному произведению, где проще заметить нужный способ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преобразования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зависит от вида выражения и его структуры: скобки, одинаковые слагаемые, общий множитель или формулы сокращённого умножения.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преобразовании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там, где нужно внимательно следить за знаками и буквенной частью. Особенно полезно отдельно проверять каждый шаг после раскрытия скобок.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рискованные места — минус перед скобками и смешение неподобных слагаемых. Аккуратная запись и проверка шага снижают число ошибок.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«Преобразование целых выражений», без статистической выборки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выражений в текстовых задачах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 к формуле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текстовой задаче важно сначала выделить величины и связь между ними. Если ширина равна x, а длина на 3 см больше, то длина записывается как x+3. После этого выражение можно упростить или подставить в формулу площади.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помогает решать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условие переведено на язык алгебры, задача становится нагляднее. Фразы «в 2 раза больше» и «разность чисел» превращаются в умножение и вычитание, а затем полученную запись легче проверить и использовать в вычислениях.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преобразований с ответами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разные способы работы с целыми выражениями: раскрытие скобок, приведение подобных слагаемых, применение формулы и вынесение общего множителя.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результат можно получить разными приёмами. Выбор способа зависит от структуры выражения и помогает сократить запись.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по правилам алгебры 7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преобразования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простое значение переменной, например x=1 или x=2. Подставьте его в исходное выражение и в полученный результат, затем сравните оба ответа.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5533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числа совпали, преобразование выполнено верно. Если есть расхождение, ошибка обычно скрыта в знаке, коэффициенте или в одном из промежуточных шагов.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81075" y="230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Исправьте неточность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вернитесь к тому месту, где значения перестали совпадать. Такой способ помогает быстро обнаружить неверное раскрытие скобок и пропущенные члены.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быстрее решать выражения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появляется не из-за спешки, а из-за уверенного владения приёмами. Чем лучше ученик узнаёт знакомые формы выражений, тем меньше лишних действий он выполняет.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дают знание формул и уверенная работа со знаками. Эти навыки сильнее всего сокращают время на решение.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схема-оценка, составленная для объяснения темы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уравнениями и неравенствами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упростить
</a:t>
            </a:r>
            <a:pPr algn="l" indent="0" marL="0">
              <a:lnSpc>
                <a:spcPct val="115000"/>
              </a:lnSpc>
              <a:buNone/>
            </a:pPr>
            <a:r>
              <a:rPr lang="en-US" sz="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решением уравнения полезно убрать скобки и привести подобные слагаемые. Так выражение становится короче, а дальнейшие действия выполняются быстрее и без лишних вычислений.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запись удобнее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или неравенстве есть общий множитель, его можно вынести за скобки. Это уменьшает число шагов и помогает лучше видеть структуру выражения.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Решать по шагам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легче выделить неизвестное и выполнить необходимые действия. В неравенствах это особенно важно, потому что каждая неточность со знаком меняет ответ.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решение найдено, его стоит подставить обратно в исходную запись. Такая проверка показывает, что преобразования были выполнены без ошибок и значение не нарушено.
</a:t>
            </a:r>
            <a:endParaRPr lang="en-US" sz="1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нужно помнить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скобками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что делать со скобками: раскрыть их или оставить для дальнейшего преобразования. Ошибка на этом этапе обычно ведёт к неверному результату всего выражения.
</a:t>
            </a:r>
            <a:endParaRPr lang="en-US" sz="1134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забывать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нужно работать с минусом перед скобками. Он меняет знаки всех членов внутри, поэтому каждое слагаемое следует проверять отдельно.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только подобные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Складывать и вычитать можно лишь слагаемые с одинаковой буквенной частью. Выражения 2x и 2y или x и x² не объединяются, потому что они разные.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преобразование должно сохранять значение выражения. Если есть сомнение, удобно сделать подстановку числа и убедиться, что исходная и новая записи совпадают.
</a:t>
            </a:r>
            <a:endParaRPr lang="en-US" sz="11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преобразование начинается с точности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про скобки, подобные слагаемые, формулы и общий множитель, целые выражения становятся понятнее и короче. Главное — работать аккуратно, не терять знаки и проверять каждый шаг.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2026-05-29T10:51:26Z</dcterms:created>
  <dcterms:modified xsi:type="dcterms:W3CDTF">2026-05-29T10:51:26Z</dcterms:modified>
</cp:coreProperties>
</file>