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Бетховен: музыка, которую помнят уже больше 200 лет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чья музыка звучит очень сильно и сегодня.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показал, что музыка может рассказывать настоящую историю: с борьбой, надеждой и радостью. Его произведения помогают услышать, как смелая мысль одного человека меняет целую эпоху.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Бетховен важен на уроке музыки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композитора и города его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взгляд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Бетховена изображают взрослым и сосредоточенным. На портрете заметны густые волосы, напряжённое лицо и взгляд человека, который много думает и не сдаётся перед трудностями.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Бонн — 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Бонн — город, где Бетховен родился и провёл детство. Здесь он впервые услышал музыку дома и сделал свои первые шаги как будущий композитор, ещё совсем юный и очень любознательный.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— город больших успехов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 Бетховен жил и работал большую часть жизни. Этот город стал для него местом учёбы, концертов и важнейших открытий. Именно здесь его имя узнали многие слушатели.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Людвиг много упражнялся и не боялся сложных заданий. Так он шаг за шагом стал понимать музыку не только ушами, но и сердцем.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рос в доме, где музыка звучала почти каждый день. Он рано познакомился с клавесином и органом, поэтому быстро привык слушать и различать звуки.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учил мальчика строго и требовательно. Такие занятия были непростыми, но именно они помогли Бетховену развить слух, память и трудолюбие.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музыкальной семье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Вену — город музыки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уезжает из Бонна в Вену. Для молодого музыканта это был большой и смелый шаг навстречу новой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Гайдна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 он занимается с Йозефом Гайдном и знакомится с известными музыкантами. Это помогает ему расти как композитору.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быстро завоёвывает славу талантливого пианиста. Его игра поражает слушателей силой, смелостью и живым характером.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Бетховена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композитора от детства в Бонне до мировой славы его музыки.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 конца 1790-х годов Бетховен начал хуже слышать. Для музыканта это было очень тяжёлым испытанием, почти как если бы любимая мелодия спряталась.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оставил работу и продолжал сочинять новые произведения. Чтобы общаться с людьми, Бетховен часто использовал тетради для записей и ответов.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трудные годы его музыка оставалась сильной и смелой. В ней слышны упорство, внутренняя борьба и желание идти вперёд, несмотря ни на что.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трудно слышать музыку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начало Пятой симфонии Бетховена узнают даже те, кто редко слушает классику. В этих звуках слышатся напряжение, борьба и победа.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ноты сделали это произведение мгновенно узнаваемым во всём мире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ван Бетховен, Симфония № 5 c-moll, op. 67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«Лунная соната» и музыка для фортепиано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«Лунная соната» особенно любима слушателями за мягкое и мечтательное звучание. В ней фортепиано будто шепчет тихую, красивую историю.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написал 32 фортепианные сонаты, и каждая показывает его мастерство. В них есть и нежность, и сила, и очень точный ритм.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исполнителя такая музыка — настоящий экзамен. Нужно уметь играть тихо, громко и очень выразительно, чтобы каждая нота звучала живо.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Фортепианные произведения Бетховена учат слушать не только мелодию, но и настроение. Иногда оно спокойное, а иногда — совсем как гроза.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 и «Ода к радости»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эта мелодия известна во многих странах как знак дружбы, мира и единства. Её легко узнать с первых звуков.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звучит «Ода к радости» на слова Фридриха Шиллера. Музыка словно приглашает людей радоваться вместе.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радости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Девятой симфонии Бетховен впервые использовал хор в финале. Это было необычно и очень смело для своего времени.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в финале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сделал музыку похожей на живой рассказ: в ней появились резкие повороты, напряжение и сильные чувства, которые раньше звучали не так смело и открыто.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соединять тихие и громкие места, спокойные и торжественные эпизоды. Из-за этого слушатель будто идёт вместе с музыкой от сомнения к победе.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небольшой темы композитор умел вырастить большое произведение. Так простая музыкальная мысль у него становилась яркой, сильной и очень запоминающейся.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Бетховен менял музыку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рабочие привычки композитора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был человеком горячего нрава и любил всё делать по-своему. Современники замечали, что он не терпел пустых разговоров и ценил свободу.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приходила к нему во время прогулок. Он шагал, думал, останавливался и снова шёл дальше, будто беседовал с собственными мелодиями.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произведения он тщательно проверял и много раз исправлял. Бетховен не спешил, если считал, что музыка ещё не звучит так, как надо.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относился к каждому сочинению очень серьёзно. Даже когда было трудно, композитор продолжал работать, потому что хотел добиться самого лучшего звучания.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Бетховена духовые инструменты часто звучат очень ясно и смело. Они словно подают сигнал к началу большой музыкальной истории. Благодаря им музыка становится торжественной и уверенной.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берут слово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и другие ударные инструменты помогают создать напряжение и движение. В нужный момент они звучат как громкий шаг героя, который не собирается отступать. Это делает музыку особенно мощной.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добавляют силу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Скрипки, альты, виолончели и контрабасы соединяют разные настроения в одно целое. Они могут быть и нежными, и тревожными, и праздничными, как будто оркестр умеет говорить разными голосами.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собирают всё вместе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звучит оркестр у Бетховена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опера особенно важна потому, что говорит о верности и справедливости. Даже сегодня она звучит торжественно и напоминает, как ценны свобода и мужество.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«Фиделио» — единственная опера Бетховена. В ней есть смелая героиня, трудный путь к свободе и вера в то, что добро обязательно победит.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оперы помогает почувствовать страх, надежду и радость освобождения. Бетховен сделал её напряжённой и светлой одновременно, как настоящий музыкальный подвиг.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опера Бетховена — «Фиделио»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Бетховена после 1827 года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 — всё больше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композитора его произведения стали исполнять всё чаще. Их слушали в больших залах, дома и в учебных классах по всей Европе.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1827 год — прощание с композитором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умер в Вене. Город простился с ним, а его музыка осталась жить дальше и не потеряла своей силы.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музыка для всего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Бетховена знают в разных странах. Его сочинения звучат на концертах, в школах и в праздничных программах, будто он всё ещё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87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запомнить о Бетховене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слух стал очень слабым, Бетховен не оставил музыку. Он продолжал работать и доказывал, что упорство может быть сильнее трудностей.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 слышал, но сочинял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создавал музыку для фортепиано, оркестра и хора. Поэтому его произведения могут звучать то как тихий разговор, то как большой праздник.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 для разных исполнителей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напоминает: трудности не обязательно останавливают человека. Если очень стараться, можно создать что-то важное и красивое.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примером стойкости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не любил поспешность. Он переписывал свои сочинения снова и снова, пока не был уверен, что каждая нота стоит на своём месте.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 исправлял ноты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Бетховена часто слышны борьба и напряжение, как в истории, где герой идёт вперёд, даже если дорога не очень лёгкая.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надежда и радость. Кажется, что музыка улыбается после трудного пути и говорит: "У тебя получится!"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умеют быть строгими и красивыми сразу. Из-за этого они похожи на сильный рассказ без слов, который хочется слушать снова.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его музыке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Бетховена живёт сегодня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концертной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зале звучит Бетховен, слушатели сразу узнают его музыку. Особенно часто исполняют Пятую и Девятую симфонии, потому что они звучат мощно и очень выразительно.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на праздниках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Бетховена помогает создать торжественное или волнующее настроение. Поэтому её можно услышать и в фильмах, и на праздничных концертах, где нужна сильная эмоция.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и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знакомятся с Бетховеном на уроках музыки, потому что его произведения хорошо показывают, как композитор может рассказать целую историю только звуками.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слушают и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Бетховена музыка сразу цепляет внимание. В ней есть сильный ритм и ясное движение, поэтому она звучит энергично даже спустя много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мелодии легко запоминаются. Они похожи на яркие картинки, которые появляются в воображении и остаются там надолго.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чувства понятны без слов. Слушатель узнаёт и смелость, и грусть, и радость, словно музыка разговаривает с ним по-дружески.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писал так, что его музыка подходит людям разных возрастов и стран. Именно поэтому её продолжают слушать и любить уже больше 200 лет.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доказал, что даже трудности не могут остановить настоящий талант. Его музыка смелая, живая и прекрасная, поэтому она звучит для людей и сегодня.
</a:t>
            </a:r>
            <a:endParaRPr lang="en-US" sz="894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Бетховена сильнее времени
</a:t>
            </a:r>
            <a:endParaRPr lang="en-US" sz="18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2026-05-24T20:39:51Z</dcterms:created>
  <dcterms:modified xsi:type="dcterms:W3CDTF">2026-05-24T20:39:51Z</dcterms:modified>
</cp:coreProperties>
</file>