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смысловой пропуск и понимать контекст.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неполные предложения: как их различать на уроке русского языка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синтаксиса эта тема помогает точнее разбирать предложения, не путать короткую реплику с ошибкой и лучше понимать текст. Особенно важно видеть, когда смысл ясен сам по себе, а когда его даёт только контекст.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полные и неполные предложения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полное предложение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понятно без подсказок из соседней фразы или особой ситуации. Например: «Мальчик читает книгу в библиотеке» — мысль ясна сразу.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предложение может быть очень коротким или распространённым, но его содержание воспринимается как завершённое и не требует восстановления пропущенных слов.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предложение содержит все члены, которые нужны для понимания смысла. Обычно в нём есть подлежащее и сказуемое, а также могут быть второстепенные члены.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неполное предложение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соседней реплики или общего разговора такие конструкции часто звучат неполно. Именно поэтому они особенно зависят от того, что уже сказано.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пропускаются подлежащее или сказуемое. В предложении «Я люблю яблоки, а брат — груши» во второй части легко восстановить сказуемое.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 содержит пропуск одного или нескольких членов, но смысл можно восстановить по контексту, вопросу или ситуации общения.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помогают говорить короче и естественнее, но для их понимания всегда нужна опора на контекст.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 неполных предложений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полные предложения надёжнее передают мысль в учебной и письменной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предложения выигрывают по ясности, а неполные чаще нужны для живого диалога и кратких реплик.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«Полные и неполные предложения».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16746"/>
            <a:ext cx="4014300" cy="145223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двух типов предложений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признаки, по которым удобно отличать полные предложения от неполных, и посмотрим на короткие примеры.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неполного предложения — зависимость от контекста: без него смысл восстанавливается не полностью.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«Полные и неполные предложения».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пропущенный член предложения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читаем реплику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понять, есть ли в предложении всё необходимое для смысла. Если чего-то не хватает, переходим к соседним словам и предыдущей фразе.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Смотрим на вопрос или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пропуск часто виден сразу. Например, на вопрос «Куда ты идёшь?» ответ «В школу» легко дополняется словом «иду».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общий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восстановить пропущенный член помогает не только соседняя реплика, но и вся ситуация разговора. Тогда смысл становится очевидным.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без контекста предложение остаётся неполным, перед нами неполная конструкция. Если всё понятно само по себе, предложение полное.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полное или неполное предложение?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грамматической основе и контексту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неполные предложения звучат в диалоге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в школьном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ученик спрашивает, пойдёт ли другой в библиотеку. В ответ звучит только: «Да, конечно». Смысл понятен сразу, потому что вопрос уже задаёт тему, а лишние слова не нужны.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Реплика, понятная без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спрашивает: «Кто уже выполнил задание?» Ученик отвечает: «Уже пришёл». Фраза короткая, но в разговоре она ясна, потому что собеседники понимают, о ком идёт речь и что именно имеется в виду.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в художественной речи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передаёт речь героя так, как люди говорят в жизни: коротко, быстро, без повторов. Это делает диалог естественным и убедительным.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остановить действие в нужный момент. Читатель чувствует ожидание, тревогу или внезапную смену настроения.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ускоряют ритм сцены. Они позволяют выделить важную деталь и сделать описание более энергичным и точным.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подчеркивают то, что автор считает главным. Даже одно слово в нужном месте может усилить образ и настроение эпизода.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и неполные предложения: в чём разница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 зависит от контекста: в нём есть пропуск, который легко восстановить по соседней реплике, вопросу или общей ситуации разговора.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Односоставное предложение строится по своей модели и имеет один главный член. Второй главный член здесь не пропущен, а просто не нужен для выражения смысла.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Проверяя предложение, сначала ищут грамматическую основу. Если один главный член дан по правилу языка, это односоставное предложение; если член можно дописать по смыслу, оно неполное.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неполные предложения встречаются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особенно удобны там, где важно говорить быстро и без повторов, а собеседникам уже понятен общий смысл.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неполных предложений приходится на диалог; это подтверждает, что они служат для краткой и естественной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«Полные и неполные предложения»; данные для учебной диаграммы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речи используют неполные предложения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помогают передать согласие, удивление, просьбу или ответ. Особенно часто они появляются там, где собеседники уже знают общую тему разговора.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ответах такие конструкции тоже возможны. Если вопрос или предыдущая реплика подсказывает пропущенное слово, смысл остаётся ясным и точным.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люди стремятся говорить быстрее и короче, поэтому убирают всё, что легко понять без лишних слов. Такая речь звучит естественно и непринуждённо.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распознавания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пример с контекстом: если пропущенный член легко восстанавливается, перед тобой неполное предложение.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«Полные и неполные предложения»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неполных примерах пропуск легко восстанавливается по смыслу, а полное предложение понятно без дополнительной опоры.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№2 — не проверять соседнюю реплику или общий разговор. Именно контекст помогает понять, какое слово не названо, но подразумевается.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№1 — считать неполным любое короткое предложение. Краткость сама по себе не доказывает пропуск: смысл может быть полностью ясен и без контекста.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№3 — путать неполное предложение с односоставным. Если один главный член нужен по модели языка, это не пропуск, а особое строение.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№4 — делать вывод только по интонации. Сначала нужно установить грамматическую основу, а уже потом проверять возможность восстановления смысла.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полное предложение или неполное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грамматической основе, контексте и возможности восстановить пропущенный член.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смысл в неполных предложениях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логическое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неполных предложениях пауза часто заменяет пропущенное слово. Логическое ударение помогает услышать главное и понять, какой смысл собеседник подчёркивает в ответе.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может выражать согласие, сомнение или уверенный отклик. Например: «Ты готов? — Почти». Даже несколько слов становятся понятными благодаря интонации и ситуации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и выразительности примеров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слов в реплике, тем сильнее значение контекста: именно он помогает сохранить смысл без повторов.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варианты короче, но в знакомой ситуации остаются понятными; это делает речь более быстрой и выразительной.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«Полные и неполные предложения»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двум признакам — основе и контексту — помогает быстро и точно определить тип предложения в тексте.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отличить полное предложение от неполного.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распознавания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грамматическую основу, потом проверь контекст. Если мысль понятна сама по себе, предложение полное; если нужен пропущенный член, перед тобой неполное предложение.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2026-05-22T14:23:34Z</dcterms:created>
  <dcterms:modified xsi:type="dcterms:W3CDTF">2026-05-22T14:23:34Z</dcterms:modified>
</cp:coreProperties>
</file>