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Демократизация Запада: основные понятия и ключевые темы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возникновения и развития демократии в странах Запада, основные термины и процессы.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Демократизация — это процесс перехода к системе управления, где граждане участвуют в принятии решений. Он начался с идей Просвещения XVIII века, когда борьба за свободы и ограничения монархии стала основой новых политических моделей.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демократизация и откуда она пришла?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1215 году Великая хартия вольностей ограничила власть короля, защитив права знати. Этот документ стал первым шагом к закону, которому должна подчиняться власть, а не произвол.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хартия вольностей — начало ограничения королевской власти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в Англии стал новой формой представительного управления, где сословия могли влиять на законы и налоги, постепенно формируя институты, близкие к демократии.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Парламента в XIV веке
</a:t>
            </a:r>
            <a:endParaRPr lang="en-US" sz="1285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1688 года закрепили превосходство парламента над королём, утвердив закон и права граждан. Конфликт между сувереном и народом решился в пользу последних.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Славная революция 1688 года и конституционная монархия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шаги Великобритании на пути к демократии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французская революция 1789 года — смена власти
</a:t>
            </a:r>
            <a:endParaRPr lang="en-US" sz="1274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свергла абсолютную монархию и провозгласила равенство граждан. Это был исторический перелом в сторону республиканских ценностей и отмены сословных привилегий.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прав человека и гражданина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провозгласил свободу, равенство и право на сопротивление угнетению. Он стал основой для государственных законов, защищающих личные свободы.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Всеобщее мужское избирательное право и социальные реформы
</a:t>
            </a:r>
            <a:endParaRPr lang="en-US" sz="1230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принятием права голоса для всех мужчин и упразднением сословий во Франции была заложена база для участия широких масс в государственном управлении.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перемены во Франции и рождение демократии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отделения колоний от Британской империи сопровождался требованиями права участвовать в управлении на равных с метрополией.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 независимость и борьба за самоуправление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установил три ветви власти, чтобы избежать тирании, распределив полномочия между законодательной, исполнительной и судебной структурами.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1787 года и разделение властей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набор поправок закрепил ключевые гражданские свободы, включая свободу слова, вероисповедания, собраний и право на справедливый суд.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Билль о правах 1791 года — гарантия свобод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системы демократии в США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 — Революции в Европе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год произошли массовые выступления в Италии, Германии и Франции, направленные на уничтожение феодальных порядков и расширение прав граждан.
</a:t>
            </a:r>
            <a:endParaRPr lang="en-US" sz="1091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1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привилегий знати
</a:t>
            </a:r>
            <a:pPr algn="l" indent="0" marL="0">
              <a:lnSpc>
                <a:spcPct val="130039"/>
              </a:lnSpc>
              <a:buNone/>
            </a:pPr>
            <a:r>
              <a:rPr lang="en-US" sz="5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движения добились ликвидации сословных привилегий, открыв путь к равенству перед законом и политическому равноправию.
</a:t>
            </a:r>
            <a:endParaRPr lang="en-US" sz="1110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Парламентские свободы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приняли меры по расширению полномочий законодательных органов и увеличению гражданского участия в политике.
</a:t>
            </a:r>
            <a:endParaRPr lang="en-US" sz="1091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Гарантии трудовых и имущественных прав
</a:t>
            </a:r>
            <a:pPr algn="l" indent="0" marL="0">
              <a:lnSpc>
                <a:spcPct val="130039"/>
              </a:lnSpc>
              <a:buNone/>
            </a:pPr>
            <a:r>
              <a:rPr lang="en-US" sz="55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требований были обеспечены права на труд, защиту собственности и социальные гарантии для населения.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революций XIX века и развитие демократии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национальных избирательных комиссий, 2023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XX века произошёл масштабный рост числа граждан с правом голоса, особенно среди женщин и рабочих.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избирательных прав отражает углубление демократии и усиление политического влияния народа.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Демократизация избирательного права в XX веке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также приняла демократическую конституцию, закрепив принципы равенства и разделения властей, что предлагало устойчивую систему управления.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1949 году в Германии создана Федеративная республика с новой демократической конституцией, укрепляющей права человека и свободы.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послевоенный период наблюдался рост интеграционных процессов в Европе, направленных на мирное сотрудничество и укрепление демократических институтов.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«Железный занавес» усилил раздел Европы, что побудило западные страны объединяться и формировать правовые нормы для защиты демократии.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Демократические перемены после Второй мировой войны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Испании после долгой диктатуры Франко в 1978 году была принята новая конституция, которая гарантировала политические свободы и многопартийность.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Португалии и Греции в 1974 году произошли революции, приведшие к свержению режимов и переходу к свободным выборам и отмене цензуры.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демократизация в Южной Европе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избирательного права для женщин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Великобритании получили право голосовать в 1918 году, в США — в 1920 году, а во Франции — в 1944 году, что стало шагом к равноправию.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женщин в политической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расширения прав женщины стали занимать депутатские и министерские посты, внося значимый вклад в развитие западных демократий.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женского движения на демократию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600" y="937761"/>
            <a:ext cx="4120500" cy="21407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675" y="937765"/>
            <a:ext cx="4151700" cy="214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06437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— гарант международного сотрудничества и прав человека
</a:t>
            </a:r>
            <a:endParaRPr lang="en-US" sz="1310" dirty="0"/>
          </a:p>
        </p:txBody>
      </p:sp>
      <p:sp>
        <p:nvSpPr>
          <p:cNvPr id="8" name="Text 1"/>
          <p:cNvSpPr txBox="1"/>
          <p:nvPr/>
        </p:nvSpPr>
        <p:spPr>
          <a:xfrm>
            <a:off x="506437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Наций, созданная в 1945 году, служит платформой для диалога и поддерживает защиту основных прав человека, содействуя демократическим процессам в разных регионах мира. Ее действия направлены на мирное разрешение конфликтов и укрепление законности.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41173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и Совет Европы — объединение на основе демократии
</a:t>
            </a:r>
            <a:endParaRPr lang="en-US" sz="1310" dirty="0"/>
          </a:p>
        </p:txBody>
      </p:sp>
      <p:sp>
        <p:nvSpPr>
          <p:cNvPr id="10" name="Text 3"/>
          <p:cNvSpPr txBox="1"/>
          <p:nvPr/>
        </p:nvSpPr>
        <p:spPr>
          <a:xfrm>
            <a:off x="4741173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Европы с 1949 года и Европейский союз с 1993 года развивают интеграцию стран Западной Европы через укрепление правовых норм, прав человека и демократического управления, содействуя политической стабильности и общему развитию региона.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и развитие демократических стандартов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597700" y="1294100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Свободы как основа демократии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слова, собраний и печати являются фундаментальными правами, закреплёнными в основных европейских и американских документах. Они обеспечивают возможность гражданам выражать своё мнение без страха подавления.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7700" y="3095825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Равноправие и защита меньшинств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Равноправие перед законом и уважение к правам меньшинств стали стандартом западных обществ. Это гарантирует защиту от дискриминации вне зависимости от пола, расы или религии, укрепляя социальную справедливость.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демократические ценности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Законодательная, исполнительная и судебная ветви власти существуют независимо, предотвращая концентрацию власти и обеспечивая баланс между ними для эффективного управления страной.
</a:t>
            </a:r>
            <a:endParaRPr lang="en-US" sz="116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Конструкция предусматривает систему сдержек и противовесов, где каждая ветвь контролирует действия других, укрепляя демократию и предотвращая злоупотребления.
</a:t>
            </a:r>
            <a:endParaRPr lang="en-US" sz="1172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действует парламентская монархия, а в Европе широко распространены республиканские модели с сильным парламентским контролем, что отражает разнообразие демократических структур.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разделения властей в западных демократиях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избирательные комиссии Великобритании, Германии и Эстонии, 2019-2021 гг.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электронного голосования повысило явку в Эстонии, расширяя участие населения в избирательных процессах. Это показатель демократической зрелости.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явки свидетельствует о вовлеченности граждан и эффективности демократических институтов в западных странах.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граждан в выборах в Западной Европе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2934" y="153367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2000-х — рост миграции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миграционных потоков привело к более многокультурному обществу и новым вопросам интеграции и идентичности.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02934" y="2598449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— усиление националистических движений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партий с националистической риторикой связано с опасениями по поводу потери традиционных ценностей и безопасности.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94350" y="366322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— рост ксенофобии и политических конфликтов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недоверия и социальных противоречий осложняет формирование единого общественного диалога в демократических странах.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демократизации в Западе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86999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86999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55817"/>
            <a:ext cx="218400" cy="1941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информационных технологий на демократию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стали площадкой для выражения мнений и организации протестных акций, усиливая голос различных групп населения.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Онлайн-активизм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позволяет быстро получать новости и участвовать в общественной жизни, расширяя возможности граждан для информированного выбора.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информации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ложных новостей и манипуляций в онлайн-среде ставит под угрозу доверие к институтам и стабильность демократических процессов.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дезинформации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9948" y="184450"/>
            <a:ext cx="2442854" cy="252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40525" y="1772450"/>
            <a:ext cx="2739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движение «Жёлтые жилеты» выразило недовольство социальным неравенством, демонстрируя способность граждан влиять на политические решения мирными средствами.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27075" y="3092300"/>
            <a:ext cx="2739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студенческие протесты 1968 года способствовали реформам в образовании и общественной жизни, показывая активность молодого поколения в формировании демократических ценностей.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373525"/>
            <a:ext cx="43233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Протесты как инструмент демократии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641221"/>
            <a:ext cx="4063200" cy="2186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сравнительный уровень демократического развития на основе оценки Economist Intelligence Unit.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Скандинавские страны и Германия демонстрируют наиболее высокий уровень зрелости демократии, отражая стабильное развитие институтов и гражданского общества.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Economist Intelligence Unit, 2023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демократии 2023: ключевые западные страны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обеспечивает защиту индивидуальных прав и свобод, создавая основу для устойчивого социального развития и гражданской гармонии.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способствует экономическому росту благодаря свободе предпринимательства и конкуренции в политической сфере.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вызывает политическую поляризацию и рост бюрократических структур, что может затруднять принятие решений.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Популизм и необходимость постоянных реформ становятся вызовами для эффективности демократических институтов в быстро меняющемся мире.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демократии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Демократические процессы сформировали открытые и законопослушные общества Запада. Современные вызовы требуют адаптации институтов, сохраняя демократию основой стабильности и развития в регионе.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Демократизация как фундамент современного Запада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2026-05-10T23:24:08Z</dcterms:created>
  <dcterms:modified xsi:type="dcterms:W3CDTF">2026-05-10T23:24:08Z</dcterms:modified>
</cp:coreProperties>
</file>