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В.Г. Белинский и «Герой нашего времени»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Печорина через взгляд Белинского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и его роль в литературе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был одним из самых влиятельных критиков XIX века: он учил читателей видеть в произведении не только сюжет, но и смысл, характеры и связь героя с эпохой.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ценил Лермонтова как писателя, который точно замечает детали человеческого поведения и умеет показывать внутренний мир героя через его поступки и речь.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 видел в Лермонтове автора нового времени: он писал без украшательства, не создавал идеальных образов и честно показывал сложность современной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такая оценка помогла укрепить представление о Лермонтове как о крупном реалисте, способном глубоко и правдиво изображать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о значении Лермонтова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Печорина в оценке критика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Белинского Печорин — герой с сильным умом, волей и наблюдательностью, но одновременно человек усталый и внутренне разобщённый. Это делает его сложным и противоречивым.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 видел в нём не исключение, а тип человека своей эпохи: способного, но потерявшего ясную цель. Такой взгляд раскрывает и личность героя, и духовную болезнь времени.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в главах романа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повесть выделяет новую сторону характера и помогает увидеть героя в разных жизненных ситуациях.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Печорина раскрывается постепенно: от холодности и эгоизма к размышлению о судьбе и выборе.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М.Ю. Лермонтов, роман «Герой нашего времени»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увидел в романе не историю одного человека, а портрет целого поколения, которое живёт без больших надежд и ясной цели.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показан без внешнего героизма, но с сильным внутренним напряжением; именно это критик считал признаком нового реализма в литературе.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помог объяснить духовный кризис дворянской молодёжи после неисполненных ожиданий 1820-х годов и сделал проблему особенно заметной.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стал важен для Белинского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Печорина и их смысл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разные качества героя влияют на его жизнь и на окружающих.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силён, но его качества не делают его счастливым и часто причиняют боль другим.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М.Ю. Лермонтов, «Герой нашего времени»; оценка В.Г. Белинского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Белинский читает роман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критического анализа образа Печорина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63903"/>
            <a:ext cx="464400" cy="4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84543"/>
            <a:ext cx="464400" cy="37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43103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6762" y="2943103"/>
            <a:ext cx="40635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и психологизм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ценил точность бытовых и речевых деталей: они делают мир романа убедительным и помогают читателю поверить в происходящее.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Правдивые детали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героев звучат живо и по-разному, поэтому характер каждого становится заметнее без прямых объяснений автора.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речь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Печорина объясняются не одной причиной, а несколькими: гордостью, скукой, одиночеством и желанием проверить себя.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мотивы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сложность делает героя похожим на реального человека и показывает, как внутренние противоречия влияют на поведение.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характер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связан с военной службой, опасностью и встречей разных культур. Здесь особенно заметны напряжение сюжета и особая атмосфера романа.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просто фон событий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гор, дороги и крепости сильнее ощущаются одиночество Печорина и его трудные отношения с людьми. Природа как будто подчёркивает его внутреннее состояние.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Пространство, где раскрывается герой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романе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критики Белинского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связывал личную драму Печорина с вопросами эпохи и ответственности человека.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образуют единый круг: роман показывает не частный случай, а болезнь времени и её влияние на личность.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М.Ю. Лермонтов, «Герой нашего времени»; критические статьи В.Г. Белинского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нравственной оценке героя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не идеализировал Печорина: его поступки он считал нравственно ошибочными и опасными для окружающих людей.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критик видел в герое не злодея, а человека, которого разъедают скука, одиночество и внутренняя пустота.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образ вызывает двойственное чувство: осуждение его поступков сочетается с сочувствием к духовному кризису героя.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умеет понимать себя, но не умеет изменить жизнь: в этом Белинский видел главную трагедию характера.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925565"/>
            <a:ext cx="4684800" cy="16465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Печорин и Онегин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 различия двух «лишних людей» помогают увидеть новое в образе Печорина.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Пушкин, «Евгений Онегин»; М.Ю. Лермонтов, «Герой нашего времени»; оценки В.Г. Белинского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продолжает традицию Онегина, но становится более напряжённым и опасным для окружающих; это новый вариант героя своего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ценил у Лермонтова точность слова: короткие, ясные фразы помогают без лишних объяснений показывать характер, настроение и скрытый смысл сцен.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композиция романа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построен из отдельных повестей, и каждая из них открывает Печорина с новой стороны: в дружбе, в любви, в опасности, в размышлении.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построение делает образ объёмным: читатель сравнивает эпизоды и видит, что внутренние противоречия героя сохраняются в любой ситуации.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Печорина «героем времени»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выделяется не только поступками, но и тем, как он смотрит на людей и на самого себя.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сильные качества становятся источником внутреннего конфликта: талант и энергия не находят достойной цели.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М.Ю. Лермонтов, «Герой нашего времени»; интерпретация В.Г. Белинского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поступка к выводу критика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анализа в критике В.Г. Белинского по роману М.Ю. Лермонтова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Белинского помогла современникам увидеть в Печорине не просто персонажа сюжета, а художественный тип, связанный с эпохой разочарования.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критике роман стали читать как разговор о личности, выборе и ответственности, а не только как увлекательную историю из жизни офицера.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«Герой нашего времени» закрепился в школьном и литературном чтении как одно из главных произведений русской прозы XIX 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и читательское восприятие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к роману и критике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портретов Белинского и Лермонтова сразу задаёт исторический контекст. Рядом можно показать старинную книгу или рукописную страницу, чтобы подчеркнуть, что речь идёт о литературе XIX века и серьёзном критическом разговоре о романе.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эпохи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в действии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с Максимом Максимычем, сценой дуэли или эпизодами на Кавказе помогают увидеть, как характер героя раскрывается через поступки. На таком фоне особенно заметны его холодность, наблюдательность и внутреннее напряжение.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гор, дороги, крепости или южного пейзажа передаёт пространство романа. Эти детали напоминают, что природа у Лермонтова не просто фон, а часть настроения, на котором ярче видно одиночество Печорина.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и атмосфера романа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Белинского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критик объяснял смысл романа и образ героя.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показал, что роман объясняет не только судьбу одного человека, но и духовные трудности целого поколения.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В.Г. Белинского о М.Ю. Лермонтове и романе «Герой нашего времени»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помог увидеть в «Герое нашего времени» не только сюжет о Печорине, но и точный разговор о человеке, эпохе и нравственном выборе, важный для любого читателя.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Белинского для понимания романа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2026-05-19T07:08:33Z</dcterms:created>
  <dcterms:modified xsi:type="dcterms:W3CDTF">2026-05-19T07:08:33Z</dcterms:modified>
</cp:coreProperties>
</file>