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мир в конце XVIII-XIX вв.: основные темы и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 реформ, войн и культурного подъёма, изменивший мир и Россию.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охватывает эпохи падения и расцвета империй, революционные преобразования и технологический прогресс. В России начинаются реформы, промышленный рост и борьба с вызовами внутреннего и внешнего характера.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конца XVIII — XIX веков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Речи Посполитой и влияние на Российскую империю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раздел (1793): углубление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раздел привёл к присоединению Правобережной Украины и новых земель в Белоруссии, значительно увеличив население и ресурсы империи.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раздел (1772): расширение западных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присоединила значительные территории, включая часть Белоруссии и Литвы, что увеличило территорию страны и укрепило её международное положение.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раздел (1795): ликвидация Речи Посполитой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раздел завершил раздел Польши, окончательно закрепив Россия на западном направлении и изменив этнический состав населения империи.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реформ и политики Екатерины II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1773-1775: Пугачёвское восстание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Крупное крестьянское восстание, выразившее противоречия в обществе и вызвавшее реакцию власти.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1775: Генеральное учреждение о губерниях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административного деления страны с целью повышения эффективности управления.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дворянства и просвещения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социальной роли дворян и расширение научных и образовательных инициатив.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законодательства и просвещённого абсолютизма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идей просвещения в государственную политику и реформы.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308" y="1647327"/>
            <a:ext cx="3578159" cy="292040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российских правителей конца XVIII — первой половины XIX 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реформ и их влияния на развитие страны под разными правителями.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меняли курс политики от либерализма к жёсткому контролю, влияя на стабильность и развитие.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Российский государственный исторический архив (РГИА)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восстания — сопротивление крепостничеству и стремление к либеральным реформам, вдохновлённым европейскими идеями свободы и равенства.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декабристов 1825 года: предпосылки и последствия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стало началом долгосрочного демократического движения и первого серьёзного вызова самодержавию.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было подавлено быстро; пять лидеров казнены, более ста участников сосланы в Сибирь, что послужило уроком для будущих реформаторов.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года: ключевые моменты и значение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Неман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июня французская армия пересекла Неман, начав масштабное вторжение в Россию и разжигая национальное сопротивление.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война и отступление Наполеона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и народные ополченцы применяли тактику выжженной земли, вынудив французов отступить и потерять боеспособность к декабрю 1812 года.
</a:t>
            </a:r>
            <a:endParaRPr lang="en-US" sz="119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сентября произошло крупнейшее сражение войны — ожесточённое столкновение с большими потерями по обеим сторонам без явного победителя.
</a:t>
            </a:r>
            <a:endParaRPr lang="en-US" sz="13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русско-турецкой войне укрепило влияние России на Балканах и Чёрноморском регионе.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венгерской революции и польского восстания укрепило консервативный режим и союз со Священным союзом.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Крымской войне выявило слабости государства и привело к временному снижению международного влияния.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характеризовалась поддержкой монархического порядка и противодействием националистическим и революционным движениям.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(1825-1855 годы)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реформы Александра II и их последствия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1860–1870-х годов охватили создание земств, судебную систему, военную службу и городское управление, направленные на модернизацию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общество и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крестьян, судебная независимость и обновлённая армия повысили социальную мобильность, но столкнулись с консервативным сопротивлением.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производства сопровождался усилением машиностроения, металлургии и химической промышленности.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расширило транспортную сеть, обеспечивая связь между регионами и стимулируя экономику.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способствовала формированию рабочего класса и усилению социальных противоречий в городах.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 России во второй половине XIX века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1861 году более 22 миллионов крестьян получили личную свободу, что послужило фундаментом для дальнейших социальных и экономических преобразований в России.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землевладения, такие как хутора и отрубы, способствовали развитию самостоятельного хозяйствования и увеличению аренды земли среди бывших крепостных.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в 1861 году: последствия и значение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начался медленный, но устойчивый рост аграрного рынка, усилилась социальная мобильность крестьян и возросла их активность в экономической жизни страны.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возникли проблемы: обязательные выкупные платежи, недостаток земли и конфликты с помещиками, которые затрудняли полный переход к свободному земледелию.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образовательные достижения XIX века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литературы и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2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российская литература достигла мирового признания благодаря наследию Пушкина, Лермонтова, Достоевского и Толстого. Создавались выдающиеся художественные музеи, хранящие произведения национальных мастеров.
</a:t>
            </a:r>
            <a:endParaRPr lang="en-US" sz="822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научных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3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Дмитрий Менделеев и Николай Лобачевский внесли значительный вклад в химию и математику. Их открытия повлияли не только на российскую, но и на мировую науку, формируя основу современной науки.
</a:t>
            </a:r>
            <a:endParaRPr lang="en-US" sz="878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системы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появились новые университеты — в Санкт-Петербурге, Казани, Киеве, которые способствовали подготовке квалифицированных специалистов и развитию просвещения в стране.
</a:t>
            </a:r>
            <a:endParaRPr lang="en-US" sz="848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грамотности и просвещения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9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идей Просвещения сопровождалось ростом уровня грамотности населения, что заложило базу для общественных и культурных реформ в конце века.
</a:t>
            </a:r>
            <a:endParaRPr lang="en-US" sz="8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движения и идеологии XIX 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 год — Восстание декабристов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попытка государственного переворота с целью отмены крепостного права и введения конституции, заложившая основы либерального движения.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1860-1870-е — Рост либеральных и народнических идей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групп, выступавших за реформы и перераспределение власти, а также за переустройство общества через народнические идеи.
</a:t>
            </a:r>
            <a:endParaRPr lang="en-US" sz="1071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1870-1880-е — Появление социал-демократических кружков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первые организации, нацеленные на социалистические преобразования и объединяющие рабочих и интеллигенцию.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четверть XIX века — Народовольческое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Радикализация оппозиции, совершение политических террористических актов с целью свержения самодержавия, формирование партий будущей революционной борьбы.
</a:t>
            </a:r>
            <a:endParaRPr lang="en-US" sz="10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России в европейских международных отношениях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 посленаполеоновский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1815 году Россия стала одним из основателей Священного союза, направленного на поддержание консервативного баланса и предотвращение революций на континенте.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 революционные движения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войска участвовали в подавлении революций в Польше и Венгрии, демонстрируя приверженность сохранению самодержавия и стабильности в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конфликт завершился заключением Сан-Стефанского мира, который значительно усилил позиции России на Балканах и расширил её влияние в регионе.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Россия обеспечила независимость нескольких балканских государств, повысив свой международный престиж и стратегическую значимость на европейской арене.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Русско-турецкая война 1877-1878 гг.: дипломатические последствия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конгресс пересмотрел условия мира, ограничив территориальные приобретения России, что вызвало недовольство империи и укрепило напряжённость с западными державами.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территориальная экспансия XIX века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Кавказа и Средней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века Россия активно завоёвывала территории на юге и юго-востоке, включая Кавказ, Туркестан и ханства Центральной Азии, расширяя сферу своего влияния и контролируя новые ресурсы.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Сибири и Дальнего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освоение и интеграция этих обширных регионов через развитие транспорта и торговли способствовали экономическому росту и укреплению позиций России на восточных рубежах.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Владивостока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 году был основан порт Владивосток, который стал ключевым центром притока, торговли и военного присутствия России на Дальнем Востоке, усиливая экономические связи с Азиатско-Тихоокеанским регионом.
</a:t>
            </a:r>
            <a:endParaRPr lang="en-US" sz="12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российском обществе и экономике (1812-1897 гг.)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отражает ключевые демографические и экономические сдвиги за 85 лет, подчеркивая масштаб индустриализации и изменения социальной 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масштабном росте населения, развитии инфраструктуры и промышленности, но сохраняющихся социальных контрастах в обществе.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Российский государственный архив, первая Всеобщая перепись населения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Крымской войне Россия сместила акцент на укрепление позиций через дипломатические союзы и активное участие в международных делах.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Внешнеполитический курс России в конце XIX века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успехи на мировой арене, внутренние социальные и экономические проблемы сохранялись, создавая напряжённость в государстве и обществе.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оборонительного союза с Францией в 1890-х годах позволило России повысить стратегическую безопасность и расширить влияние на Балканах и в Восточной Азии.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Ускоренная индустриализация и урбанизация привели к быстрому росту городского населения и формированию новых социальных слоёв.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имущественных и социальных противоречий вызвало широкое недовольство и рост протестных настроений среди рабочих и крестьян.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массовых политических партий, забастовок усилили политическую активность и подготовили почву для будущих революционных событий.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кризисных процессов создаёт предпосылки для изменения политического строя и социального устройства страны в начале XX века.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пороге XX века: вызовы и тенденции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мир: итоги эпохи и исторические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конца XVIII–XIX веков стал эпохой глубоких преобразований, которые заложили основы модернизации, культурного подъёма и международного влияния, но также вызвали рост социальных напряжённостей и подготовили почву для революций XX 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2026-05-11T05:42:18Z</dcterms:created>
  <dcterms:modified xsi:type="dcterms:W3CDTF">2026-05-11T05:42:18Z</dcterms:modified>
</cp:coreProperties>
</file>