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строят корабли?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помогают людям работать, путешествовать и спасать жизни.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дорога без асфальта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рекам, морям и океанам корабли соединяют берега, перевозят большие грузы и помогают людям добираться туда, куда не проедет машина. Вода становится настоящей дорогой для труда, путешествий и открытий, и это очень удобно, хоть и немного мокро!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держится на воде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вытесняет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входит в воду, его корпус отталкивает часть воды в стороны и вниз. Из-за этого судно не тонет сразу, а удерживается на поверхности, словно большая плавучая коробка.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основание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кораблей дно сделано широким и прочным. Такая форма помогает равномерно распределять вес и делает судно устойчивым, даже если на воде есть волны или ветер.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вес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тяжёлые части были размещены внутри корабля правильно. Тогда он не наклоняется набок и остаётся безопасным для людей, груза и команды.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большие суда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может быть очень крупным, но всё равно плавать. Если он спроектирован верно, вода поддерживает его снизу, а прочный корпус помогает ему держаться на плаву.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перевозят грузы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суда везут контейнеры, машины, зерно, технику и многое другое. Один такой корабль способен заменить целую колонну машин, потому что за раз берёт очень много груза.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порту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приходит в порт, его встречают краны и рабочие. Они аккуратно поднимают, переносят и ставят груз на место, чтобы товары быстрее отправились к людям.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помогает доставлять большие партии вещей между странами и городами. Это особенно полезно, когда нужно перевезти тяжёлые или очень объёмные грузы.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причалы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причала судно стоит неподвижно, пока идёт погрузка или разгрузка. Рядом видны контейнеры, складские площадки и техника, которая помогает работать без лишней суеты.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81" y="2128302"/>
            <a:ext cx="224175" cy="25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764" y="2128402"/>
            <a:ext cx="224175" cy="25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на пассажирском судне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пассажирских судах есть удобные места, где люди могут сидеть, смотреть в окно и спокойно ехать. Путешествие становится менее утомительным и даже немного похожим на прогулку.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 борту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долгой поездки пассажирам нужна еда и питьё. Поэтому на больших судах часто есть столовая или кафе, где можно перекусить и набраться сил.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борту обязательно есть спасательные жилеты и другие средства безопасности. Они нужны, чтобы люди чувствовали себя спокойно, а экипаж мог быстро помочь в нужный момент.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сна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долгий, пассажирам нужны каюты или комнаты для отдыха. Там можно поспать, спрятать вещи и продолжить путь уже не сонным, а бодрым.
</a:t>
            </a:r>
            <a:endParaRPr lang="en-US" sz="11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помогают рыбакам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 море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Рыболовное судно отправляется туда, где в воде много рыбы и морепродуктов. Команда готовит снасти, проверяет оборудование и выходит на работу рано утром, пока море ещё сонное.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улова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борту используют сети, ящики и рабочие площадки для команды. Всё устроено так, чтобы рыбу можно было поймать, аккуратно поднять и быстро разместить после возвращения.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свежести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ловли улов складывают в специальные ящики или хранят так, чтобы он не испортился. Это важно, потому что рыба должна доехать до города свежей и безопасной.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столу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рыболовных судов нужна многим людям. Благодаря им рыба и морепродукты попадают в магазины, на рынки и на обеденный стол, где их очень ждут.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кораблей, которые спасают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корабль не спешит в дальний путь, а внимательно следит за морем рядом с берегом. Он помогает замечать опасность и быстро приходит на помощь, если кому-то нужна поддержка. На палубе работают люди, которые умеют действовать спокойно и чётко.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море случается беда, спасательное судно выходит навстречу волнам. Оно связывается с людьми, подаёт сигналы и помогает доставить их в безопасное место. В такой работе важны внимание, смелость и крепкий корпус.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корабли охраняют важные морские пути и береговые территории. У них есть связь, сигнальные огни и оборудование для дежурства. Их задача — быть готовыми к работе в любой момент, как верный морской сторож.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морские исследования идут шаг за шагом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в экспедицию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собирают приборы, проверяют судно и отправляются в море. У них впереди работа, где нужно наблюдать, измерять и записывать всё важное.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проб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воде берут пробы, изучают её свойства и смотрят, что в ней находится. Это помогает понять, как живёт море и что с ним происходит.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морем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следят за погодой, рыбой и движением воды. Такие наблюдения показывают, как меняется природа и почему это важно для людей.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дна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специальных приборов исследуют дно океана и глубины. Так учёные узнают больше о строении морей, которые скрывают много тайн.
</a:t>
            </a:r>
            <a:endParaRPr lang="en-US" sz="10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строят корабль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на верфи: от замысла до испытаний готового судна.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сделать судно прочным, лёгким и готовым к воде, ветру и солёному морю.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материалов особенно часто используют в современном судостроении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судостроении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строит корабли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придумывают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решают, каким будет корабль: большим или маленьким, быстрым или грузовым. Они делают чертежи, рассчитывают прочность и думают, как судно будет безопасно плавать.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собирают корпус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Сварщики и сборщики соединяют большие части корпуса, словно собирают гигантский конструктор. Им нужна точность, потому что от каждого шва зависит крепость будущего корабля.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ставят оборудование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Механики и электрики устанавливают двигатель, кабели, приборы и другие важные детали. Благодаря им корабль может двигаться, подавать сигналы и работать в море без лишних капризов.
</a:t>
            </a:r>
            <a:endParaRPr lang="en-US" sz="1174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Испытатели проверяют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 воду испытатели проверяют всё особенно внимательно. Они смотрят, нет ли ошибок, удобно ли управлять судном и выдержит ли оно настоящий морской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корабль не тонет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вытесняет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корабль входит в воду, его корпус отталкивает её в стороны и вниз. Вода отвечает тем же и поддерживает судно, как большая невидимая ладонь.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и правильно сделанное дно помогает кораблю держаться на поверхности. Если форма удачная, судно распределяет тяжесть равномерно и не переворачивается.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нужно уравновесить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грузы и оборудование размещают так, чтобы корабль не наклонялся. Если всё стоит на своих местах, судно плывёт ровно и спокойно, без лишних качаний.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внутренние отсеки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корабля есть отдельные отсеки. Даже если с одним из них что-то случится, другие могут удержать судно на воде и дать команде время на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строят корабли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Верфь строят у воды, чтобы готовый корабль можно было удобно спустить в реку или море. Рядом сразу нужны причалы, доки и подъездные пути.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на верфи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мастерских делают детали, а на стапеле или в доке соединяют корпус, ставят двигатель и оборудование. Большие краны помогают поднимать тяжёлые части.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Спуск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судно спускают на воду, а затем проверяют его работу. Если всё в порядке, корабль проходит испытания и отправляется к своим первым задачам.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в истории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лодки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делали простые лодки и плоты из дерева. На них можно было переправляться через реки, ловить рыбу и перевозить самые нужные вещи.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Парусные суда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появились корабли с парусами. Ветер помогал им плыть дальше, и люди смогли открывать новые берега, не только держась у знакомого берега.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научились использовать пар, корабли стали идти не только по ветру. Это сделало путешествия удобнее и помогло перевозить больше грузов и пассажиров.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корабли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 морям ходят большие моторные суда с приборами и прочными корпусами. Они быстрее, надёжнее и умеют работать в самых разных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бывает разным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море выглядит почти как большое зеркало. В такие дни кораблю легче идти вперёд, а на палубе люди могут работать и смотреть вдаль без лишнего волнения.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ветер поднимает сильные волны, и вода начинает сердиться. Тогда корабль должен быть особенно крепким, чтобы уверенно выдерживать качку и брызги.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Непогода проверяет судно на прочность. Корабли строят так, чтобы они не боялись дождя, ветра и солёной воды, которая любит оставлять следы на всём подряд.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борту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море меняется, особенно важны связь, прочный корпус и спасательные средства. Они помогают команде оставаться спокойной и действовать правильно, даже если погода решила пошуметь.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38948"/>
            <a:ext cx="234000" cy="2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38925"/>
            <a:ext cx="234000" cy="2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27502"/>
            <a:ext cx="234000" cy="2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37899"/>
            <a:ext cx="234000" cy="18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— место встречи кораблей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Причалы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причалов корабли останавливаются, чтобы высадить людей, принять груз или пройти осмотр. Здесь судно чувствует себя как в удобной морской «стоянке».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Грузы и склады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порту товары быстро перегружают и отправляют на склады. Потом они едут дальше — в магазины, на заводы и в разные города.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работает как очень организованный помощник: здесь подают сигналы, следят за движением судов и помогают им не мешать друг другу.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порту трудятся капитаны, докеры, крановщики, механики и диспетчеры. Каждый делает своё дело, чтобы корабль ушёл вовремя и без задержек.
</a:t>
            </a:r>
            <a:endParaRPr lang="en-US" sz="11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корабли помогают каждый день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Доставляют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перевозят продукты, одежду, технику и многое другое. Благодаря им полки в магазинах не пустеют, а нужные вещи могут путешествовать очень далеко.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Спасают в беде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суда приходят на помощь, когда кто-то оказался в опасности на воде. Они помогают людям чувствовать себя защищённее и увереннее рядом с морем.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Возят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Пассажирские суда помогают добираться до других городов и стран. Для многих людей это удобный путь в поездку, к родственникам или на отдых.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отправляются в море, чтобы изучать воду, рыбу, погоду и дно. Без таких кораблей о морях и океанах мы знали бы намного меньше.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новые корабли делают тише, экономичнее и чище: это помогает уменьшать загрязнение и беречь море для людей, рыб и птиц.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выбросов парниковых газов приходится на международное судоходство.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IMO, Fourth IMO GHG Study 2020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у любого корабля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— это главная часть корабля. Он держит всю конструкцию, защищает от воды и помогает судну оставаться на плаву, как прочная морская лодочка.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Палуба — это верхняя часть корабля, где работают люди и стоят нужные устройства. На ней можно ходить, наблюдать за дорогой и выполнять задания.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Экипаж — это команда корабля. Капитан, матросы и другие специалисты вместе следят за движением, безопасностью и порядком на борту.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любом судне есть спасательные жилеты, сигналы и другие важные вещи для защиты людей. Они нужны, чтобы даже в трудный момент все могли действовать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помогают людям работать, путешествовать, учиться и спасать друг друга. Они соединяют берега, города и страны — и делают большую планету чуточку удобнее и дружелюбнее.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делают мир ближе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2026-05-25T18:25:11Z</dcterms:created>
  <dcterms:modified xsi:type="dcterms:W3CDTF">2026-05-25T18:25:11Z</dcterms:modified>
</cp:coreProperties>
</file>