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Socialising: навыки общения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общения для школы: говорить, слушать, понимать и отвечать уважительно.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навыки общения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Socialising помогает уверенно общаться в классе, на перемене, в группе и онлайн. Эти навыки делают знакомство проще, помогают договариваться и снижают риск конфликтов.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канала работают вместе и делают сообщение понятным.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по теме общения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компонента общения помогают точнее понимать смысл сказанного и реакцию собеседника.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слоя общения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разговора определяется не только словами: в школе важно учитывать, как сказано и в какой ситуации.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части равны по значению: если одна из них нарушена, сообщение читается не так, как задумано.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структуризация материала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формул помогают звучать уважительно и без напряжения.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подборка речевых формул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коротких вежливых слова часто задают спокойный тон школьному разговору.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слушание: три приёма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эхо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Перескажи главную мысль собеседника коротко и своими словами. Так видно, что ты слушаешь внимательно и не теряешь нить разговора.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Уточняющий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Уточняй детали, которые действительно важны: что именно произошло, когда это было, что нужно дальше. Один точный вопрос часто снимает недоразумение.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Кивок, взгляд и короткое «понятно» помогают поддерживать контакт. Такие сигналы показывают внимание и делают разговор более спокойным и живым.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темы для разговора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с нейтральных тем, которые легко продолжить: урок, кружок, игра, музыка или школьное событие. Так разговор кажется естественным и не слишком личным.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продолжения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вопросы, которые помогают ответить развернуто: «Как прошло?», «Что дальше?», «А тебе понравилось?». Они поддерживают диалог лучше, чем односложные реплики.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лучше отложить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личные темы в начале могут смутить человека. Лучше сначала дать собеседнику почувствовать себя спокойно, а уже потом переходить к более личному разговору.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хорошего собеседника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147028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Жду своей очереди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и ладони помогают помнить о темпе общения: не торопи, не перебивай и держи спокойный тон. Уважение к очереди делает разговор комфортным.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461972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Сочувствую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напоминает о сочувствии. Если человек расстроен или волнуется, спокойная реакция и добрые слова делают общение намного мягче.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3776906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Подтверждаю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Кивок показывает, что ты следишь за разговором и согласен с ходом мысли. Это простой способ поддержать собеседника без лишних слов.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2091829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вопроса говорит: уточняю. Если что-то неясно, лучше задать короткий вопрос, чем делать поспешный вывод или отвечать мимо темы.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06750" y="3608708"/>
            <a:ext cx="1598400" cy="1108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 напоминает: сначала слушай, потом отвечай. Внимательное слушание помогает понять смысл, не перебить собеседника и не упустить важную деталь.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начать разговор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975425" y="1892425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короткого приветствия и простого контакта: «Привет, как дела?». Такая фраза звучит естественно и не создаёт давления.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975425" y="2859546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 вопрос с общей ситуацией: уроком, проектом, группой или заданием. Общий контекст помогает разговору быстро стать понятным и уместным.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975425" y="3826674"/>
            <a:ext cx="3720300" cy="8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 так, чтобы собеседнику было легко ответить: «Ты тоже в этой группе?» или «Как тебе задание?». Короткий вопрос открывает диалог лучше длинной речи.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разговора шаг за шагом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простой и безопасный старт разговора в школьной ситуации.
</a:t>
            </a:r>
            <a:endParaRPr lang="en-US" sz="90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приёма достаточно, чтобы показать интерес и не сбить ход разговора.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приёма помогают продолжить беседу без пауз и неловкости.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 помогают закончить разговор спокойно и без ощущения резкости.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элемента делают завершение вежливым: благодарность и причина ухода.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/ Don’t в разговоре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о привычках, которые помогают разговору звучать уважительно и спокойно.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 разговоре видно по вниманию, очередности реплик и личному пространству.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сигналов достаточно, чтобы вовремя изменить тон и не усиливать напряжение.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типичных сигналов помогают заметить усталость, сомнение или дискомфорт ещё до 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часто хватает, чтобы уважать границы и не давить на собеседника.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обычно комфортнее сохранять примерно два шага личной дистанции.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делают «Я-сообщение» понятным и безопасным для разговора.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из трёх частей помогает говорить о чувствах спокойно и без обвинений.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625" y="2789068"/>
            <a:ext cx="3856200" cy="10491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без обвинений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формулировки показывают, как заменить обвинение на спокойное описание ситуации.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от первого лица звучат мягче и быстрее переводят спор в поиск решения.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шаблона хватает, чтобы показать свою позицию и сохранить нормальный тон.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коротких шаблона помогают не спорить резко, а выражать несогласие уважительно.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достаточно, чтобы остановить напряжение и вернуть разговор в нейтральное русло.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разработка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короткие фразы помогают спокойно выйти из неловкой ситуации и сменить направление разговора.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на каждый день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недели попробуй заметить три школьные ситуации общения и применить один приём: слушать, уточнять, говорить спокойно или уважительно завершать разговор.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2026-07-26T03:17:13Z</dcterms:created>
  <dcterms:modified xsi:type="dcterms:W3CDTF">2026-07-26T03:17:13Z</dcterms:modified>
</cp:coreProperties>
</file>