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Сладков. «Почему ноябрь пегий?»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 пёстром ноябре в лесу и о том, как его увидел Сладков.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этот текст?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рассказ-наблюдение о природе. Слово «пегий» значит «пятнистый», и в ноябре такие пятна легко увидеть: снег, земля и небо рядом показывают, как осень уступает зиме.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Николай Сладков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 природе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писал о лесе, птицах и зверях. Он умел замечать то, что другим кажется обычным, и превращал наблюдения в небольшие, но очень живые истории.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наблюдатель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много смотрел на природу и подмечал мелкие изменения: цвет земли, следы на снегу, поведение животных. Поэтому его тексты выглядят точными и убедительными.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Сладкова природа не скучная, а как будто говорит сама за себя. Читатель легко представляет лес, слышит ветер и начинает смотреть вокруг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ноябрь в рассказе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и тёмные пятна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в рассказе не одноцветный. На земле лежат белые пятна снега, рядом видна тёмная почва, а над лесом тянется серое небо. От этого картина кажется пёстрой и немного изменчивой.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Месяц, который меняется на глазах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ноябрь выглядит чуть иначе. То больше земли, то больше снега, то ярче серые облака. Именно поэтому лес в рассказе кажется живой картиной, а не просто пейзажем.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дорожка между осенью и зимой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такой дороге ещё идут последние следы осени: рыжая трава, мокрая земля, редкие листья. Но уже чувствуется зима, потому что снег приходит не сплошным ковром, а отдельными пятнами.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помогает увидеть, как в лесу вместе соседствуют снег, земля и трава.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«пегий» сразу подсказывает: ноябрь кажется не одноцветным, а пятнистым и разным.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Н. Сладкова «Почему ноябрь пегий?»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ноябрь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 рассказу Н. Сладкова «Почему ноябрь пегий?»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поздней осени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в ноябре становятся короче, а солнце появляется всё реже. Из-за этого лес кажется тише, строже и немного задумчивее, чем в начале осени.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почти не остаётся листьев, поэтому видны ветки и тёмные стволы. Открытый лес помогает лучше заметить каждый след перемен в природе.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могут подмерзать, а воздух становится холодным и свежим. Такие признаки ясно говорят: зима уже стоит совсем рядом и вот-вот войдёт в лес.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детали, которые важны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замечает следы на снегу, мокрые кусты и голые ветки. Эти детали делают лес не нарисованным «вообще», а настоящим, узнаваемым и очень живым.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стволы деревьев и белые снежные пятна помогают увидеть контраст ноября. Благодаря таким подробностям картинка становится точной и легко представляется в воображении.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кажется живой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называет и сравнивает то, что видит, поэтому обычные вещи становятся заметнее. Читатель начинает смотреть на облака, землю и деревья так, как смотрит наблюдатель.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Сладкова меняется прямо на глазах: то светлеет снег, то темнеет земля, то пустеют ветки. Из-за этого лес кажется живым и подвижным.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будто лес сам умеет рассказывать о себе. Ветер, небо и снег в тексте выглядят не просто фоном, а важными участниками картины.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почувствовать связь человека с природой. Она становится близкой, понятной и немного загадочной, как хороший лесной секрет.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тревоги: есть только внимательный взгляд и радость от перемен в природе.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рассказа одно главное настроение — спокойное удивление перед красотой ноябрьского леса.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Н. Сладкова «Почему ноябрь пегий?»
</a:t>
            </a:r>
            <a:endParaRPr lang="en-US" sz="9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 рядом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лесу ещё видны следы осени: мокрая земля, пожухлая трава и опавшие листья. Всё это напоминает, что тёплое время года пока не ушло.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уже появляется зима. Белые пятна снега ложатся на землю, воздух становится холоднее, и ноябрь выглядит как месяц сразу двух времён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замечает мелочи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смотрит не только на весь лес, но и на маленькие детали. Он замечает, какого цвета земля, как лежит снег и какие следы остаются на тропинке.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видит небо, облака и голые ветви. Такие подробности помогают представить ноябрь не общо, а очень точно, будто он стоит прямо перед глазами.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мелочей складывается живая картина природы. Поэтому рассказ читается легко, а лес кажется настоящим, тихим и немного загадочным.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внимательного наблюдателя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из которых рождается название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заголовок важен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подсказывает, что речь пойдёт не просто о месяце, а о его особом виде. Слово «пегий» делает образ ноября необычным и запоминающимся.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помогает читателю настроиться на наблюдение. Оно короткое, точное и будто приглашает самому поискать пятна снега, земли и неба в лесу.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заголовке уже слышится мысль о смешении цветов. Белое, тёмное и серое рядом создают картину, которую легко представить даже без долгого описания.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на иллюстрации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смотрится узкая тропинка среди деревьев. По ней уже прошёл первый снег, а рядом ещё видны мокрая трава и тёмная земля.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Ноябрьские краски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серое небо, голые ветви и следы зверей на снегу. Такая картинка сразу показывает: осень ещё держится, но зима уже стучится в лес.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«белый» помогает увидеть снег, который лежит пятнами и сразу выделяется на фоне земли. Так появляется первое яркое пятно в картине ноября.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«тёмный» и «серый» показывают землю, деревья и небо. Благодаря им лес выглядит спокойным, строгим и немного сонным, как перед долгим зимним отдыхом.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«мокрый» напоминает о сырой траве, грязи и ветках после дождя или снега. От этого изображение становится очень живым и почти слышимым.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«пятнистый» соединяет все краски вместе. Оно точно передаёт, почему ноябрь в рассказе кажется пёстрым, разным и совсем не скучным.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рассказ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смотреть внимательно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не спешить мимо природы. Если остановиться и посмотреть вокруг, можно заметить то, что обычно прячется от глаз.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делать вывод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наблюдать терпеливо, мир становится интереснее. Именно так читатель понимает, что в самом обычном лесу живёт маленькое чудо.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замечать красоту в простом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холодном ноябре есть красота: снег, листья, земля и небо складываются в необычную картину. Природа умеет удивлять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296" y="3144761"/>
            <a:ext cx="2835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после дождя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школьники часто идут по лужам и стараются не промочить ноги. В рассказе такие обычные вещи становятся частью красивой ноябрьской картины.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Промокшие сапоги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обувь мокнет, ноябрь ощущается особенно хорошо. Сладков показывает, что даже неприятная сырость может помочь заметить, как меняется природа вокруг.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снежинки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всегда вызывает радость, даже если он ложится не надолго. В рассказе такие белые пятна сразу делают лес похожим на начало зимы.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тёмные вечера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темнеет раньше, и это знакомо каждому школьнику. На этом фоне особенно заметно, как природа готовится к зимнему отдыху и становится тише.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природа красива в любое время года. Даже поздний ноябрь, холодный и сырой, может быть интересным, если всматриваться в его краски и детали.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кажется пегим потому, что в нём рядом стоят разные признаки осени и зимы. Белый снег, тёмная земля и голые деревья вместе создают живой образ месяца.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запоминается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запоминается точными наблюдениями и ярким названием. Сладков помогает увидеть привычный ноябрь по-новому, а после чтения так и хочется самому выйти и поискать в лесу следы зимы.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2026-05-23T23:53:46Z</dcterms:created>
  <dcterms:modified xsi:type="dcterms:W3CDTF">2026-05-23T23:53:46Z</dcterms:modified>
</cp:coreProperties>
</file>