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в литературе: истоки личности и характера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литературе раскрывает истоки личности, памяти и нравственного выбора.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ранние годы помогают понять героя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детства и юности у Толстого, Горького, Бунина и других писателей объясняют, как складываются мировоззрение, характер и внутренняя мера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детство особым художественным миром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острота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видит мир крупнее и ярче, чем взрослый: случайная деталь, звук или жест надолго сохраняются в памяти и приобретают особый смысл.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сознание в литературе показывает внутреннюю правду героя, его доверчивость и беззащитность перед жестокостью, ложью или равнодушием окружающих.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мир внутри большого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семья, двор и привычные предметы образуют для ребенка собственную реальность, которая еще не разделена на «важное» и «второстепенное».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миром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противопоставляют живую непосредственность ребенка формальным правилам взрослых, чтобы показать разрыв между искренностью и социальной условностью.
</a:t>
            </a:r>
            <a:endParaRPr lang="en-US" sz="8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 как первая школа личности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задает ребенку не только язык и привычки, но и первые представления о добре, ответственности и доверии. Через домашнюю атмосферу формируется эмоциональная память героя.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нередко становится символом устойчивости и внутренней цельности; его утрата или разрушение воспринимаются как начало духовной незащищенности и жизненного перелома.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соединяют личную биографию героя с историей его среды и эпохи.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ранних лет в литературе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семья и память: именно они чаще всего определяют дальнейшую судьбу персонажа.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заданного корпуса литературных представлений о детстве и юности.
</a:t>
            </a:r>
            <a:endParaRPr lang="en-US" sz="6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о детстве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автобиографической прозе личные воспоминания превращаются в художественный материал: бытовые детали, семейные обычаи и первые впечатления помогают автору воссоздать не только события, но и их атмосферу.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соединяют точность наблюдения с эмоциональной памятью. Детские страхи, открытия и привязанности показываются через взгляд взрослого человека, который уже способен оценить пережитое.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Горького, Толстого, Аксакова, Шмелева и Паустовского детство становится не просто темой, а способом понять происхождение характера, внутренней стойкости и нравственного опыта.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ранние годы формируют героя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детский опыт переходит в устойчивые черты характера и мировоззрения.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игра и воображение в раннем возрасте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речь в литературе раскрывает не только возраст героя, но и его культурную среду: интонации, прозвища, пословицы и семейные словечки создают ощущение родного дома.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показывает, как ребенок осваивает роли, правила общения и первые формы соперничества и сотрудничества. Через игру писатель передает движение от спонтанности к пониманию социальных норм.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делает детский мир образным и цельным: предметы и события наделяются особой значимостью, а речь становится главным признаком памяти, традиции и принадлежности к семье.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особенности возраста особенно важны для художественного изображения.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изображает разные этапы ранних лет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ребенок, тем заметнее внутренний конфликт и самостоятельность; каждый этап дает писателю свои средства раскрытия характера.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модели детства в литературоведческом анализе художественных произведений.
</a:t>
            </a:r>
            <a:endParaRPr lang="en-US" sz="6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школьная пора и первые испытания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за партой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входит в класс с осторожностью, будто переступает порог нового мира. Здесь уже важны не только близость семьи и привычный быт, но и оценка, дисциплина, внимание учителя. Для иллюстрации подходят доска, парты и сосредоточенные лица учеников.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и проверка на 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ребенок впервые сталкивается с насмешкой, соперничеством и необходимостью отстаивать себя среди сверстников. В этих сценах особенно выразительны школьный двор, группа детей в движении и момент, когда герой переживает стыд или радость признания.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именно сочетание нескольких конфликтов делает образ детства в литературе особенно напряженным и психологически убедительным.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конфликты, связанные с ранними годами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в художественном мире нередко показаны как время испытаний, где бытовая среда сразу влияет на характер.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веков; аналитическая классификация, 2025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 как источник смысла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постепенно начинает осмысляться как особый этап жизни, но еще не становится центральной темой. Внимание автора чаще сосредоточено на воспитании и нравственном укладе семьи.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усиливается интерес к внутреннему миру ребенка и к точности воспоминаний. Детская сцена становится способом показать происхождение характера, привычек и моральных ориентиров.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 приобретает философскую глубину: прошлое воспринимается как утрата, которую невозможно вернуть. Важными становятся мотивы дома, языка, времени и взросления.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ранних годах соединяется с историческими потрясениями, сиротством, войной и разрушением домашнего мира. Детство осмысляется как мерило человеческой правды и стойкости.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детских впечатлений к зрелому мировоззрению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художественный опыт детства превращается в нравственный и жизненный вывод в автобиографической и мемуарной прозе.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представления о детстве в литературе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почти не выделяется как самостоятельный художественный образ. В центре внимания находятся род, вера, долг и общая нравственная картина мира, а не индивидуальное детское сознание.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традиция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получает самостоятельную ценность и постепенно становится значимой темой. Писатели начинают видеть в раннем возрасте отдельный этап формирования личности и характера.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интерес к внутреннему миру ребенка, его переживаниям и впечатлениям. Детская психология становится важным художественным объектом, а воспоминание — способом анализа личности.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ранних лет связывается с кризисами эпохи, войной, сиротством и утратой дома. Литература все точнее показывает уязвимость ребенка и сложность его эмоционального опыта.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образа детства и их значение для анализа героя и авторской позиции.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анализируется в образе детства на уроке литературы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 читается не только по сюжету, но и по системе деталей, через которые раскрываются характер, среда и авторская оценка.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литературоведческий анализ художественного образа детства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игра, экран: ранние годы в современной культуре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тексты часто сопоставляют детство, построенное вокруг книги и живого общения, с опытом цифровой среды. На этом контрасте особенно заметны внимание, память и привычка к вдумчивому чтению.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ребенка наедине с экраном нередко противопоставляется семейному кругу и совместной игре. Такое сравнение помогает увидеть, как меняются способы взросления, общения и восприятия мира.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этих факторов редко описывается абстрактно: писатель показывает ее через дом, речь, игру, привычки и отношение взрослых к ребенку.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благополучного детства в художественном образе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хотя бы один компонент, тем заметнее в тексте тревога, отчуждение или раннее взросление героя.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типовым художественным моделям образа детства в русской литературе
</a:t>
            </a:r>
            <a:endParaRPr lang="en-US" sz="6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ранних лет важна для понимания произведений 11 класса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объяснить происхождение характера героя: привычки, страхи, доверие к людям и готовность принимать ответственность обычно формируются именно в детском опыте.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ранние годы легче понять внутренний конфликт персонажа, потому что детские впечатления часто становятся скрытой причиной его сомнений, поступков и нравственных решений.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текста эта тема учит связывать сюжет с художественными средствами: деталью, внутренним монологом, портретом и авторским комментарием.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важна в автобиографической прозе и психологическом романе, где память о доме, школе и семье превращается в способ анализа личности и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компактная схема помогает быстро заметить в тексте семью, среду, память, травму, воспитание и нравственный выбор как основу образа ранних лет.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«Ранние годы»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измерений обычно достаточно, чтобы увидеть, как детство формирует личность героя.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годы: от первых впечатлений к личности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детство — это не просто начало биографии, а время, где закладываются память, характер и нравственный выбор. Именно поэтому его анализ раскрывает человека глубже, чем сюжет сам по себе.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2026-05-23T19:24:31Z</dcterms:created>
  <dcterms:modified xsi:type="dcterms:W3CDTF">2026-05-23T19:24:31Z</dcterms:modified>
</cp:coreProperties>
</file>