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650" y="3889"/>
            <a:ext cx="9051600" cy="51357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в современной жизни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мира: учимся общаться, понимать и действовать.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английский изучают во всём мире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помогает читать, общаться и пользоваться международными сервисами. Для семиклассника это не просто предмет, а полезный инструмент для учёбы, путешествий и знакомства с людьми из разных стран.
</a:t>
            </a:r>
            <a:endParaRPr lang="en-US" sz="992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74375"/>
            <a:ext cx="252900" cy="2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74375"/>
            <a:ext cx="252900" cy="25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99665"/>
            <a:ext cx="252900" cy="2023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99665"/>
            <a:ext cx="252900" cy="2023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глобального языка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между странами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используют люди с разным родным языком, когда им нужно понять друг друга на встречах, соревнованиях, конференциях и в повседневном общении.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и инструкции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английском пишут новости, инструкции, названия компаний и сообщения в интернете. Поэтому язык часто помогает быстро ориентироваться в международной информации и учебных материалах.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развлечения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фильмы, игры и реклама часто содержат английские слова. Из-за этого язык постоянно встречается в привычной подросткам цифровой и медиасреде.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Язык-посредник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международных мероприятиях английский нередко становится общим языком общения. Он позволяет говорить, задавать вопросы и работать вместе, даже если участники приехали из разных стран.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международного общения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показано не точное число носителей, а условная степень глобального использования языков в международной среде.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выделяется самым широким межконтинентальным употреблением, тогда как другие языки особенно сильны в отдельных регионах.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оценка по общим сведениям о международном распространении языков; без точной статистической сопоставимости.
</a:t>
            </a:r>
            <a:endParaRPr lang="en-US" sz="63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в повседневных ситуациях
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160305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аэропорту, гостинице и музее английский помогает понять указатели, объявления и короткие вопросы. Это особенно важно, когда рядом нет человека, говорящего на русском языке.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180008" y="229779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 приложения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Сайты, меню программ и мобильные приложения часто используют английские слова. Даже простое знание базовой лексики помогает быстрее находить нужные функции и информацию.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180008" y="299253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задания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английский встречается в названиях тем, заданиях, песнях и видеороликах. Он помогает выполнять упражнения, понимать инструкции и работать с учебными материалами.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180008" y="3687273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онлайн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из разных стран могут обсуждать общий проект в чате или по видеосвязи. Английский делает такое сотрудничество возможным, даже если они живут далеко друг от друга.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80008" y="4382005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и упаковка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товарах, упаковке и в рекламе часто встречаются английские названия. Это показывает, что язык нужен не только в школе, но и в обычной жизни.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057334"/>
            <a:ext cx="5037600" cy="142238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английский и зачем это важно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показывает, как английский помогает школьнику в разных сферах жизни.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нужен не только на уроке: он помогает понимать информацию, действовать в поездках и работать с современными ресурсами.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из повседневной жизни школьника.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английский особенно важен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421754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Англоязычные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Великобритания, США, Канада, Австралия и Новая Зеландия используют английский как основной язык общения. Он слышен в школах, на улицах, в СМИ и в официальных документах.
</a:t>
            </a:r>
            <a:endParaRPr lang="en-US" sz="1097" dirty="0"/>
          </a:p>
        </p:txBody>
      </p:sp>
      <p:sp>
        <p:nvSpPr>
          <p:cNvPr id="12" name="Text 3"/>
          <p:cNvSpPr txBox="1"/>
          <p:nvPr/>
        </p:nvSpPr>
        <p:spPr>
          <a:xfrm>
            <a:off x="5258411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Многоязычные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Индии и ряде стран Африки и Карибского бассейна английский имеет официальный или очень важный статус. Там он помогает людям из разных языковых групп понимать друг друга.
</a:t>
            </a:r>
            <a:endParaRPr lang="en-US" sz="1097" dirty="0"/>
          </a:p>
        </p:txBody>
      </p:sp>
      <p:sp>
        <p:nvSpPr>
          <p:cNvPr id="13" name="Text 4"/>
          <p:cNvSpPr txBox="1"/>
          <p:nvPr/>
        </p:nvSpPr>
        <p:spPr>
          <a:xfrm>
            <a:off x="525841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английского связано с историей, миграцией, торговлей и международными контактами. Поэтому язык встречается на нескольких континентах и остаётся узнаваемым в разных регионах.
</a:t>
            </a:r>
            <a:endParaRPr lang="en-US" sz="1097" dirty="0"/>
          </a:p>
        </p:txBody>
      </p:sp>
      <p:sp>
        <p:nvSpPr>
          <p:cNvPr id="14" name="Text 5"/>
          <p:cNvSpPr txBox="1"/>
          <p:nvPr/>
        </p:nvSpPr>
        <p:spPr>
          <a:xfrm>
            <a:off x="142176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английский используют в обучении, делопроизводстве и научных публикациях. Это делает его важным для дальнейшей учёбы и будущей профессии.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семиклассник осваивает английский шаг за шагом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путь от восприятия языка к самостоятельному использованию в речи и заданиях.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помогает, а что вызывает трудности
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180100" y="1395623"/>
            <a:ext cx="17010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английские слова легко узнать: sport, music, hotel, computer. Такие совпадения с русским и другими европейскими языками делают первые шаги в изучении более уверенными.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1950297" y="1395623"/>
            <a:ext cx="17010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часто связана с тем, что слово пишется не так, как слышится. Поэтому полезно читать вслух, слушать образцы речи и повторять за диктором.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3721247" y="1395623"/>
            <a:ext cx="17010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семиклассника особенно важны глагол to be, времена и порядок слов. Эти темы требуют внимания, потому что одна маленькая ошибка может изменить смысл предложения.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492194" y="1395623"/>
            <a:ext cx="17010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глаголы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неправильных форм помогает строить короткие рассказы и отвечать на вопросы. Лучше учить их небольшими группами и регулярно повторять в упражнениях.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7263138" y="1395623"/>
            <a:ext cx="17010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Похожие, но разные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he/she, this/these, good/well, much/many часто путают по смыслу и по употреблению. Регулярная практика помогает замечать разницу и говорить точнее.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в современной культуре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которую понимают везде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песнях часто звучат простые английские слова и фразы, поэтому их легко узнают слушатели из разных стран. Для подростков это хороший способ запоминать лексику: мелодия помогает повторять слова, а знакомые выражения остаются в памяти надолго.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Фильмы, игры и онлайн-общение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кино, компьютерных играх и чатах английский встречается постоянно: на экране, в меню, в названиях команд и в коротких сообщениях. Такой язык кажется живым и полезным, потому что он связан с тем, что школьники действительно используют каждый день.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Бренды и названия вокруг нас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международные бренды выбирают английские слова, потому что они узнаваемы в разных странах и звучат современно. На упаковке, в рекламе и на экранах телефонов это создаёт ощущение, что английский является частью привычной городской среды.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English is important for school students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школьника английский — это не только предмет, но и удобный инструмент для поиска информации, общения и участия в совместных проектах.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практичные причины связаны с учёбой, интернетом и общением: именно они делают язык полезным каждый день.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Unit 2; условная учебная визуализация причин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850" y="1484250"/>
            <a:ext cx="252900" cy="25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8925" y="3249675"/>
            <a:ext cx="252900" cy="22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1075" y="1509540"/>
            <a:ext cx="252900" cy="202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51075" y="3235625"/>
            <a:ext cx="252900" cy="252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английского в 7 классе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39189" y="14788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Listening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учатся понимать короткие диалоги, объявления и задания на слух. Это помогает быстрее узнавать знакомые слова и реагировать на простые инструкции на уроке.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5393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Reading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коротких текстов, сообщений и простых писем развивает словарный запас и понимание смысла. Школьник начинает замечать знакомые слова в разных контекстах.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111536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Speaking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 строится на приветствиях, ответах на вопросы и коротких рассказах о себе. Регулярная практика делает общение увереннее и помогает не бояться ошибок.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11153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Writing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учит составлять простые фразы, отвечать на вопросы и писать небольшие личные высказывания. Это закрепляет грамматику и помогает выражать мысли точнее.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750" y="1157375"/>
            <a:ext cx="8508500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7 класса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выражения помогают начать разговор, задать вопрос и вежливо попросить повторить сказанное на уроке или в обычной ситуации.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выражения нужны чаще всего: они позволяют поддержать простой диалог и чувствовать себя увереннее на уроке.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Unit 2; базовые фразы школьного общения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короткий диалог на английском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схема общения для 7 класса: простые реплики и знакомые темы.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5399"/>
            <a:ext cx="2825700" cy="16612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079" y="3005399"/>
            <a:ext cx="2825700" cy="1661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8157" y="3005399"/>
            <a:ext cx="2825700" cy="16612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Уроки, где мир становится ближе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английского школьники работают с картой мира, учебником и парой заданий, где нужно обменяться информацией с одноклассником. Язык помогает не только отвечать у доски, но и понимать, как говорят дети в других странах.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59075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Совместный проект через экран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видеосвязи ученики из разных городов могут обсуждать тему проекта, делиться идеями и задавать вопросы. Английский становится общим языком, который соединяет классную работу и цифровое общение.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138149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Конкурс без 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викторины и онлайн-платформы дают возможность участвовать в заданиях вместе с ребятами из других стран. Для этого нужны простые фразы, внимательное чтение и умение понять короткие инструкции.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в классе и онлайн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students practice English outside the classroom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занятия помогают тренировать язык без стресса: коротко, регулярно и в удобном темпе для каждого ученика.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работают разные способы вместе: они развивают и понимание на слух, и чтение, и активную речь.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Unit 2; учебная схема форм практики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изучении английского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1229" y="1240311"/>
            <a:ext cx="37056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
</a:t>
            </a:r>
            <a:pPr algn="l" indent="0" marL="0">
              <a:lnSpc>
                <a:spcPct val="115000"/>
              </a:lnSpc>
              <a:buNone/>
            </a:pPr>
            <a:r>
              <a:rPr lang="en-US" sz="3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важно соблюдать устойчивый порядок слов в предложении. Если переставить слова по-русски, смысл может стать неясным, поэтому полезно тренировать короткие образцы.
</a:t>
            </a:r>
            <a:endParaRPr lang="en-US" sz="804" dirty="0"/>
          </a:p>
        </p:txBody>
      </p:sp>
      <p:sp>
        <p:nvSpPr>
          <p:cNvPr id="12" name="Text 3"/>
          <p:cNvSpPr txBox="1"/>
          <p:nvPr/>
        </p:nvSpPr>
        <p:spPr>
          <a:xfrm>
            <a:off x="181236" y="2048260"/>
            <a:ext cx="37056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to be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ошибаются в формах am, is и are. Чтобы не путаться, нужно связывать форму глагола с подлежащим и повторять примеры в простых предложениях.
</a:t>
            </a:r>
            <a:endParaRPr lang="en-US" sz="879" dirty="0"/>
          </a:p>
        </p:txBody>
      </p:sp>
      <p:sp>
        <p:nvSpPr>
          <p:cNvPr id="13" name="Text 4"/>
          <p:cNvSpPr txBox="1"/>
          <p:nvPr/>
        </p:nvSpPr>
        <p:spPr>
          <a:xfrm>
            <a:off x="181292" y="2856209"/>
            <a:ext cx="37056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
</a:t>
            </a:r>
            <a:pPr algn="l" indent="0" marL="0">
              <a:lnSpc>
                <a:spcPct val="115000"/>
              </a:lnSpc>
              <a:buNone/>
            </a:pPr>
            <a:r>
              <a:rPr lang="en-US" sz="4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a, an и the кажутся непривычными, потому что в русском языке их нет. Помогает чтение коротких текстов и запоминание устойчивых сочетаний.
</a:t>
            </a:r>
            <a:endParaRPr lang="en-US" sz="886" dirty="0"/>
          </a:p>
        </p:txBody>
      </p:sp>
      <p:sp>
        <p:nvSpPr>
          <p:cNvPr id="14" name="Text 5"/>
          <p:cNvSpPr txBox="1"/>
          <p:nvPr/>
        </p:nvSpPr>
        <p:spPr>
          <a:xfrm>
            <a:off x="181292" y="3664152"/>
            <a:ext cx="37056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3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he/she, this/these, good/well, much/many легко перепутать. Чтобы избежать ошибок, важно сравнивать примеры и замечать, какую роль слово играет в предложении.
</a:t>
            </a:r>
            <a:endParaRPr lang="en-US" sz="804" dirty="0"/>
          </a:p>
        </p:txBody>
      </p:sp>
      <p:sp>
        <p:nvSpPr>
          <p:cNvPr id="15" name="Text 6"/>
          <p:cNvSpPr txBox="1"/>
          <p:nvPr/>
        </p:nvSpPr>
        <p:spPr>
          <a:xfrm>
            <a:off x="181292" y="4472102"/>
            <a:ext cx="37056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звук
</a:t>
            </a:r>
            <a:pPr algn="l" indent="0" marL="0">
              <a:lnSpc>
                <a:spcPct val="115000"/>
              </a:lnSpc>
              <a:buNone/>
            </a:pPr>
            <a:r>
              <a:rPr lang="en-US" sz="3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буквосочетания читаются не так, как ожидается по русскому письму. Регулярное чтение вслух помогает лучше запоминать произношение и быстрее узнавать слова.
</a:t>
            </a:r>
            <a:endParaRPr lang="en-US" sz="80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язык становится международным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истории, экономики, культуры и технологий в распространении английского.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057334"/>
            <a:ext cx="5037600" cy="142238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Англоговорящие страны и использование языка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странах английский выполняет разные функции: от повседневного общения до работы в образовании, СМИ и государственных структурах.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меняется от страны к стране, но остаётся понятным в международном общении и важным во многих сферах.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сведения о статусе английского языка в странах мира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2: английский как язык современного мира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помогает школьникам учиться, общаться и понимать мир вокруг. Чем регулярнее практика, тем увереннее становятся чтение, речь и работа с международной информацией.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2026-05-29T10:36:54Z</dcterms:created>
  <dcterms:modified xsi:type="dcterms:W3CDTF">2026-05-29T10:36:54Z</dcterms:modified>
</cp:coreProperties>
</file>