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82" y="339900"/>
            <a:ext cx="3545387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букв после шипящих на конце наречий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и Ь после шипящих: пишем правильно без ошибок.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 7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 7 классе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точно описывать действие, а правило их написания после шипящих часто встречается в проверочных работах и обычных текстах. Оно учит не полагаться только на звучание слова, а применять орфографическую логику.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36438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83" y="1916405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921" y="1916405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шипящих и буквах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шипящим относятся Ж, Ш, Ч и Щ. Именно после них на конце наречий чаще всего возникает выбор между буквами О и Ь, поэтому конец слова нужно рассматривать особенно внимательно.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наречиях под ударением на конце после шипящей пишется О. Ударение подсказывает написание не всегда, но в этой группе слов оно помогает быстро выбрать нужную букву.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сохраняют мягкий знак по традиции письма. В них буква Ь входит в устойчивую форму слова и не зависит от того, как оно произносится в речи.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относится именно к наречиям. Если слово оказывается существительным, прилагательным или другой частью речи, нужно применять уже другое орфографическое правило, а не привычную проверку для наречий.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50" y="1340926"/>
            <a:ext cx="8603700" cy="1758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основных варианта написания на конце наречий после шипящих.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 таблице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зависит не только от звука, но и от конкретного слова и его грамматической природы.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языка: написание наречий после шипящих на конце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наречиях с ударением на последнем слоге после шипящей пишется О: горячо, свежо, смешно, хорошо. Такое написание закреплено нормой и не меняется от контекста.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обозначают, как именно совершается действие: быстро, тихо, горячо, смешно. Поэтому их удобно запоминать как слова, которые отвечают на вопрос как?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сопоставлять знакомые пары: холодно — горячо, тихо — громко. Так легче увидеть, что звук в конце может быть похожим, а написание — разным.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 предложении уточняет действие и оканчивается на шипящую под ударением, чаще всего нужна буква О. Этот признак помогает не путать правило с другими орфограммами.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на -о после шипящих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наречия с буквой О, поэтому они быстрее запоминаются по образцам и упражнениям.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окончания встречаются чаще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группа с Ь меньше по числу, но именно она требует отдельного запоминания и внимательной проверки.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примеров по теме орфографии наречий после шипящих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конце наречия пишется мягкий знак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Настежь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пишется с мягким знаком целиком. Он не обозначает мягкость согласного, а является частью устойчивого написания, которое нужно запомнить как готовую форму.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Сплошь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слове Ь сохраняется по традиции письма. Оно обозначает признак без промежутков, поэтому удобно связывать написание с образом чего-то непрерывного и цельного.
</a:t>
            </a:r>
            <a:endParaRPr lang="en-US" sz="1216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здесь тоже не проверяется ударением. Слово выражает удаление или движение в сторону, и его написание следует запоминать вместе со значением.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Навзничь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 самых трудных слов темы. Чтобы не ошибиться, лучше сразу помнить его целиком: на конце пишется Ь, хотя произношение подсказывает не букву, а только звук.
</a:t>
            </a:r>
            <a:endParaRPr lang="en-US" sz="121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букву на конце наречия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определении части речи, шипящего звука и ударения.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наречие отличается от других частей речи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рожь, вещь, тишь пишутся с мягким знаком по своим собственным правилам. Хотя на конце тоже слышится шипящий звук, это уже не наречия, а имена существительные.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прилагательных написание определяется формой слова, а не орфограммой наречий. Поэтому нельзя автоматически переносить правило из одной части речи в другую, даже если слова похожи по звучанию.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выбирать букву, нужно определить, что за слово перед нами. Только после этого можно применять нужное правило и не смешивать орфограммы с похожим звучанием.
</a:t>
            </a:r>
            <a:endParaRPr lang="en-US" sz="13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звучание не всегда помогает выбрать букву без анализа части речи.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и разное написание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правильного написания важнее определить часть речи и правило, чем ориентироваться только на слух.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правописания после шипящих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помогают смысловые образы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распахнута до конца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дверь, которая открыта настежь: она распахнута широко, без преграды и без остановки. Такой зрительный образ сразу связывает слово с движением до предела. Когда ученик вспоминает эту картину, написание с мягким знаком запоминается точнее и быстрее.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Сплошной слой без разрывов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сплошь удобно представить как плотный ковёр, снежную стену или непрерывную линию. Нигде нет промежутков, всё соединено в единое целое. Именно этот образ помогает увидеть, почему мягкий знак сохраняется в слове и почему его нельзя опускать.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прочь от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Прочь легко запомнить через движение в сторону: человек отступает, уходит дальше, словно отталкивается от точки. В таком образе слышится не просто слово, а короткий жест отказа или удаления. Эта картинка делает орфограмму более устойчивой в памяти.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со звучанием, а с выбором буквы по правилу.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написании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ошибок связан с наречиями на -ь и словами-ловушками, поэтому их нужно специально повторять.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теме; сводная частотность ошибок в упражнениях (обобщение без точной статистики).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Настежь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обозначает полное открытие: окно или дверь распахнуты до конца. Проверить его ударением нельзя, поэтому мягкий знак нужно запоминать вместе со значением и внешним обликом слова.
</a:t>
            </a:r>
            <a:endParaRPr lang="en-US" sz="1184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Сплошь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важен образ непрерывности: предметы или явления расположены без промежутков. Мягкий знак входит в устойчивое написание и помогает сразу узнать слово среди других наречий после шипящих.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Прочь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связано с удалением, уходом в сторону, отказом от близости. На конце сохраняется мягкий знак, хотя по звучанию он не всегда заметен, поэтому форма требует точного запоминания.
</a:t>
            </a:r>
            <a:endParaRPr lang="en-US" sz="1223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Навзничь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описывает падение на спину, когда человек лежит лицом вверх. Оно относится к числу слов, которые лучше запомнить целиком, потому что орфограмма не выводится простым правилом.
</a:t>
            </a:r>
            <a:endParaRPr lang="en-US" sz="118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слова, которые нужно запомнить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помогает быстро проверить слово и не перепутать правило.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буквы на конце наречия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 является наречием, алгоритм заканчивается раньше: нужно применять другое орфографическое правило.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о написании наречий после шипящих; учебная схема для 7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развилка: как не перепутать правило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слова: часть речи, конец слова, ударение, словарные формы.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23" y="4199673"/>
            <a:ext cx="239700" cy="21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638" y="3426775"/>
            <a:ext cx="239700" cy="19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1983" y="2619403"/>
            <a:ext cx="239400" cy="23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0047" y="1849006"/>
            <a:ext cx="239700" cy="213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7865" y="1052300"/>
            <a:ext cx="179550" cy="239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употребления в предложениях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Расстилаться сплошь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сплошь создаёт образ непрерывного покрытия или массы без промежутков. Мягкий знак здесь обязателен и помогает сразу распознать правильную форму.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Броситься прочь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прочь выражает удаление, движение от места. На конце стоит мягкий знак, который входит в устойчивое написание и не зависит от ударения.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Упасть навзничь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наречие передаёт положение тела после падения. В нём пишется мягкий знак, и слово лучше запоминать целиком, а не по звучанию.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настежь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мягкий знак сохраняется в устойчивом наречии. Образ полностью распахнутой двери помогает запомнить написание и не потерять орфограмму.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хорошо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хорошо показывает наречие с буквой О под ударением. Оно уточняет, как именно выполнено действие, и поэтому легко проверяется по правилу.
</a:t>
            </a:r>
            <a:endParaRPr lang="en-US" sz="10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формы встречаются чаще в упражнениях по теме.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примеров по группам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объём составляют наречия с О, но именно слова с Ь и смешанные случаи требуют отдельной тренировки.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теме; доли приведены для наглядности учебной диаграммы.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ошибок в письменной работе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ошибок в письменной работе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Выделяй орфограмму глазами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полезно подчёркивать конец слова или помечать шипящую цветом. Такая опора помогает заметить опасное место раньше, чем появится ошибка в работе.
</a:t>
            </a:r>
            <a:endParaRPr lang="en-US" sz="1308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 правилом и списком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наречие, под ударением чаще пишется О, а слова настежь, сплошь, прочь, навзничь нужно помнить отдельно. Словарный список экономит время при проверке.
</a:t>
            </a:r>
            <a:endParaRPr lang="en-US" sz="1297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конец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шипящую Ж, Ш, Ч или Щ. Именно она подсказывает, что нужно внимательно проверить написание на конце и не полагаться только на произношение.
</a:t>
            </a:r>
            <a:endParaRPr lang="en-US" sz="1308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отвечает ли слово на вопрос как? и обозначает ли признак действия. Если перед тобой не наречие, к нему нельзя применять правило о буквах после шипящих.
</a:t>
            </a:r>
            <a:endParaRPr lang="en-US" sz="13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три главные опоры: часть речи, ударение и словарные формы.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правилу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выбора буквы важно не только звучание, но и часть речи: это позволяет избежать типичных ошибок.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наречий после шипящих; школьная памятка по теме.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как писать без ошибок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нужно быстро определять часть речи, проверять ударение и помнить слова с мягким знаком. Тогда выбор между О и Ь становится понятным и уверенным.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2026-05-28T13:39:42Z</dcterms:created>
  <dcterms:modified xsi:type="dcterms:W3CDTF">2026-05-28T13:39:42Z</dcterms:modified>
</cp:coreProperties>
</file>