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«Телеграмма» К. Г. Паустовского: история о памяти, любви и позднем раскаянии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том, почему близких нельзя откладывать «на потом».
</a:t>
            </a:r>
            <a:endParaRPr lang="en-US" sz="375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и послевоенная проза
</a:t>
            </a:r>
            <a:endParaRPr lang="en-US" sz="180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Паустовский писал о человеке через детали, природу и чувства. «Телеграмма» создана в 1946 году и показывает, как обычная семейная история превращается в глубокий нравственный урок.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рассказа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Петровна живёт в деревне одна и всё ждёт приезда дочери, для неё даже короткое письмо становится событием и поддерживает надежду.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работает в Ленинграде, постоянно занята делами и откладывает поездку к матери, хотя понимает, что ей нужна забота и внимание именно сейчас.
</a:t>
            </a:r>
            <a:endParaRPr lang="en-US" sz="1553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мать умирает, так и не дождавшись встречи, а Настя осознаёт свою вину слишком поздно. Так ожидание оборачивается трагедией.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Петровна: образ матери и одиночества
</a:t>
            </a:r>
            <a:endParaRPr lang="en-US" sz="2534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жизнь в деревне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Петровна живёт скромно и почти никого не видит. Её дом, тишина и редкие письма подчёркивают, как сильно ей не хватает дочери.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жалуется, а просто ждёт и надеется. В этом ожидании видны её любовь, достоинство и беззащитность перед равнодушием близких.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Терпеливое ожидание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как литературный персонаж и причина конфликта
</a:t>
            </a:r>
            <a:endParaRPr lang="en-US" sz="2244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живёт в городе, работает в сфере искусства и всё время занята. Её повседневная спешка постепенно вытесняет мысль о больной и одинокой матери.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злой человек, но её привычка откладывать важное становится нравственной ошибкой. Слова о занятости заменяют реальные поступки и живую заботу.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 рассказе строится не на ссоре, а на молчаливом отдалении. Именно оно приводит к самой тяжёлой утрате и позднему раскаянию.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трагедия в рассказе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причинно-следственные связи в сюжете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8085"/>
            <a:ext cx="3982500" cy="15754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художественные функции
</a:t>
            </a:r>
            <a:endParaRPr lang="en-US" sz="247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покажем, кто есть кто в рассказе и зачем введён каждый образ.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построены на контрасте: любовь и терпение матери противопоставлены суете и невниманию дочери, а сочувствующие второстепенные герои усиливают это противопоставление.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К. Г. Паустовского «Телеграмма»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588" y="1285325"/>
            <a:ext cx="517725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в рассказе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ожидания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Екатерины Петровны дни тянутся медленно и почти сливаются в ожидание дочери. Каждое письмо или обещание приезда для неё становится событием, которое поддерживает надежду.
</a:t>
            </a:r>
            <a:endParaRPr lang="en-US" sz="1347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суеты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Насти недели заполнены делами, встречами и хлопотами. Из-за постоянной спешки она не замечает, как быстро уходит время и как оно приближает непоправимый исход.
</a:t>
            </a:r>
            <a:endParaRPr lang="en-US" sz="143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упущенной возможности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Телеграмма приходит как последний шанс всё исправить, но он уже почти потерян. Паустовский показывает, что промедление в отношениях с близкими может оказаться роковым.
</a:t>
            </a:r>
            <a:endParaRPr lang="en-US" sz="13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двух миров: деревня и город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у Паустовского внешний уклад жизни связан с внутренним состоянием героев.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 рассказе хранит память и тишину, а город — спешку и рассеянность; именно этот разрыв усиливает драму.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К. Г. Паустовского «Телеграмма»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осени и художественная атмосфера рассказа
</a:t>
            </a:r>
            <a:endParaRPr lang="en-US" sz="179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настроения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 в рассказе передаёт холод, сырость и тихую печаль. Природа не просто изображает место действия, а помогает почувствовать одиночество героев.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осень важна для смысла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Тусклый свет, пустые дороги и увядающий пейзаж усиливают ощущение неотвратимости. Такая атмосфера делает финал особенно горьким и запоминающимся.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срочный сигнал должен был изменить ход событий, но пришёл слишком поздно.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срочное сообщение показывает, что времени почти не осталось, а промедление уже ведёт к непоправимой утрате.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К. Г. Паустовского «Телеграмма»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финала: раскаяние, которое не может изменить прошлое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приезжает к матери слишком поздно: Екатерина Петровна уже похоронена. Этот момент делает финал особенно тяжёлым, потому что встреча, которой так ждали, больше невозможна.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Потрясение героини рождает чувство вины, но оно не способно исправить случившееся. Раскаяние здесь не приносит облегчения, а только подчёркивает цену бездействия и душевной невнимательности.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показывает простую и жёсткую мысль: любовь нельзя откладывать на потом. Если не откликнуться вовремя, даже самое искреннее сожаление не вернёт потерянного человека.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363" y="1128900"/>
            <a:ext cx="4000475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художественной выразительности в рассказе
</a:t>
            </a:r>
            <a:endParaRPr lang="en-US" sz="2271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и детали делают обычный бытовой сюжет глубоким и эмоционально напряжённым.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К. Г. Паустовского «Телеграмма»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приёмы помогают раскрыть чувства героев и создать трагическое настроение.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о родителях и нравственный урок рассказа
</a:t>
            </a:r>
            <a:endParaRPr lang="en-US" sz="2241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Петровна любит дочь безусловно: она терпеливо ждёт, не упрекает и не требует лишнего. В этом образе особенно ясно видна сила материнского чувства.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не совершает открытого злого поступка, но постоянно откладывает поездку к матери. Такое промедление становится нравственной ошибкой, потому что близкому человеку нужна не отговорка, а участие.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помнить: забота о родителях проявляется в действиях, а не только в словах. Важно откликаться вовремя, пока ещё можно помочь и сказать самое главное.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этот текст особенно важен, потому что напоминает о личной ответственности перед семьёй. Он помогает понять, как дорого стоит обычное человеческое внимание.
</a:t>
            </a:r>
            <a:endParaRPr lang="en-US" sz="1592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эмоциональный путь Насти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события внешней жизни, а нарастание внутреннего напряжения героини. Чем ближе развязка, тем сильнее запоздалое понимание собственной ошибки.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переживания наступает после телеграммы, но исправить прошлое уже невозможно.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рассказа К. Г. Паустовского «Телеграмма»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называют психологическим
</a:t>
            </a:r>
            <a:endParaRPr lang="en-US" sz="2874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находится не событие само по себе, а переживания людей. Паустовский внимательно показывает, как молчание, письма и короткие реплики раскрывают внутреннее состояние героев.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чувствах Екатерины Петровны говорит не длинный рассказ о ней, а детали её быта и терпеливое ожидание. Через них особенно заметны её достоинство, одиночество и любовь к дочери.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показана через изменения в настроении: от занятости и самооправдания до тревоги и потрясения. Так автор раскрывает, как совесть просыпается слишком поздно.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небольшая бытовая история становится серьёзным разговором о памяти, ответственности и цене равнодушия. Психологизм здесь создаётся сдержанными, но очень точными средствами.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привыкли отвечать быстро, но время всё равно может проходить незаметно. В рассказе Паустовского это особенно видно: одно короткое сообщение должно было стать последним шансом. Старое письмо и современный телефон рядом напоминают, что проблема внимания к близким не меняется.
</a:t>
            </a:r>
            <a:endParaRPr lang="en-US" sz="10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сообщение ждут не в телефоне, а в сердце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школьника легко найти причины отложить важный звонок или визит: уроки, кружки, дела, усталость. Но история Насти показывает, что постоянная занятость не оправдывает невнимательность к родителям. Даже в самом быстром ритме нужно находить время для тех, кто ждёт и любит.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не отменяет заботу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короткие истории о том, почему рассказ остаётся актуальным
</a:t>
            </a:r>
            <a:endParaRPr lang="en-US" sz="19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для анализа рассказа на уроке литературы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«Телеграммы» — ответственность детей перед родителями. Через простой сюжет Паустовский показывает, как равнодушие и промедление могут обернуться невосполнимой потерей.
</a:t>
            </a:r>
            <a:endParaRPr lang="en-US" sz="1445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композиции — трагический финал, где раскаяние приходит слишком поздно. Этот приём усиливает эмоциональное впечатление и заставляет читателя задуматься о цене упущенного времени.
</a:t>
            </a:r>
            <a:endParaRPr lang="en-US" sz="1372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Телеграмма в рассказе — не просто предмет сюжета, а символ последнего предупреждения. Она подчёркивает, что шанс изменить ситуацию бывает только один, и его нельзя пропускать.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ключевых смыслов рассказа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цепочка событий и нравственных выводов в рассказе К. Г. Паустовского «Телеграмма»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«Телеграмма» — важный рассказ о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показывает, что одно откладывание может стать роковым. Рассказ учит замечать близких вовремя, беречь их заботу и помнить: позднее раскаяние не возвращает утраченное.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2026-05-22T23:24:56Z</dcterms:created>
  <dcterms:modified xsi:type="dcterms:W3CDTF">2026-05-22T23:24:56Z</dcterms:modified>
</cp:coreProperties>
</file>