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1452" y="0"/>
            <a:ext cx="466129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325" y="4328725"/>
            <a:ext cx="3791700" cy="30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8325" y="3005050"/>
            <a:ext cx="3791700" cy="11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организмы, изменившие атмосферу и жизнь на планете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68325" y="502425"/>
            <a:ext cx="3791700" cy="230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 — древнейшие растения на Земле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Водоросли: жизнь в воде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обитают в морях, океанах, реках, озёрах и на влажных поверхностях. У них нет настоящих корней, стебля и листьев, зато они создают органические вещества и выделяют кислород.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8451300" cy="9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древнейших организмов к водорослям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83550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3,5 млрд лет назад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первые следы жизни, связанные с цианобактериями. Эти водные организмы уже умели использовать свет и постепенно менять состав атмосферы.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155325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Возникли разные группы водорослей, тоже способные к фотосинтезу. Они стали важными производителями органического вещества в водной среде.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927100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кислорода шло медленно, но именно древние фотосинтезирующие организмы подготовили условия для развития сложной жизни на суше.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2775" y="1103609"/>
            <a:ext cx="8512800" cy="24607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63700" y="326250"/>
            <a:ext cx="75135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устроено тело водорослей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34535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водорослей называют слоевищем. Оно не разделено на настоящие органы, как у высших растений, и выполняет все основные функции целиком.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734535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Слоевище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720235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удобно сравнить зелёные водоросли, морские бурые водоросли и фитопланктон. Такое сопоставление показывает, насколько разнообразны эти организмы.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720235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форм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2729769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водорослей есть микроскопические одноклеточные формы и очень крупные многоклеточные виды. Некоторые бурые водоросли достигают длины в десятки метров.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2729769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размеры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4725002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Водная среда помогает водорослям получать свет, влагу и растворённые вещества. Поэтому многие из них не нуждаются в сложных тканях, характерных для наземных растений.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4725002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воде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группы водорослей выделяют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крупные группы, но их состав и приспособления сильно различаются. Это связано с условиями жизни, светом, солёностью и особенностями клеток.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группы важны, но каждая заняла свою экологическую нишу.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по основным группам водорослей, по материалам школьного курса биологии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9425" y="2582875"/>
            <a:ext cx="8336400" cy="20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3,5 млрд лет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так давно на Земле появились первые следы жизни, связанные с фотосинтезирующими организмами.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Палеонтологические данные о древнейших следах жизни на Земле
</a:t>
            </a:r>
            <a:endParaRPr lang="en-US" sz="6200" dirty="0"/>
          </a:p>
        </p:txBody>
      </p:sp>
      <p:sp>
        <p:nvSpPr>
          <p:cNvPr id="4" name="Text 1"/>
          <p:cNvSpPr txBox="1"/>
          <p:nvPr/>
        </p:nvSpPr>
        <p:spPr>
          <a:xfrm>
            <a:off x="4834850" y="394143"/>
            <a:ext cx="3573000" cy="15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очень древнюю эпоху водные организмы начали использовать свет как источник энергии и постепенно изменять атмосферу планеты.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водоросли создают органические вещества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от солнечного света к образованию сахаров и выделению кислорода.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0033" y="2900959"/>
            <a:ext cx="4082700" cy="19655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9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Фитопланктон — невидимый производитель кислорода
</a:t>
            </a:r>
            <a:endParaRPr lang="en-US" sz="2291" dirty="0"/>
          </a:p>
        </p:txBody>
      </p:sp>
      <p:sp>
        <p:nvSpPr>
          <p:cNvPr id="9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70250" y="1690050"/>
            <a:ext cx="3993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Фитопланктон состоит из очень мелких водорослей, которые нельзя увидеть по отдельности без увеличения. Зато в большом количестве они заметно влияют на жизнь водоёмов.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70225" y="1342209"/>
            <a:ext cx="3993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Микроскопические размеры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09625" y="3697950"/>
            <a:ext cx="3993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Фитопланктон особенно важен в океанах: он помогает поддерживать круговорот веществ и производит значительную часть кислорода, которым дышат живые организмы.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709600" y="3324652"/>
            <a:ext cx="39930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планеты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4709625" y="1690050"/>
            <a:ext cx="3993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организмы первыми создают органическое вещество в открытой воде. Ими питаются мелкие животные, а затем энергия передаётся дальше по пищевой цепи.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4709600" y="1326177"/>
            <a:ext cx="3993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питания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50" y="1831501"/>
            <a:ext cx="4598400" cy="18325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групп водорослей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каждая группа связана с определённой средой обитания и имеет свои приспособления.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группами помогают им жить в разных условиях и использовать свет, воду и минеральные вещества по-своему.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биологии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463700" y="326250"/>
            <a:ext cx="83088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водорослей в пищевых цепях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217850" y="1146176"/>
            <a:ext cx="7190100" cy="26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цепи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1217850" y="1462874"/>
            <a:ext cx="71901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первыми создают органическое вещество в воде. Благодаря фотосинтезу они становятся источником энергии для многих живых организмов.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1217850" y="2425251"/>
            <a:ext cx="7190100" cy="26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 для животных
</a:t>
            </a:r>
            <a:endParaRPr lang="en-US" sz="1600" dirty="0"/>
          </a:p>
        </p:txBody>
      </p:sp>
      <p:sp>
        <p:nvSpPr>
          <p:cNvPr id="10" name="Text 5"/>
          <p:cNvSpPr txBox="1"/>
          <p:nvPr/>
        </p:nvSpPr>
        <p:spPr>
          <a:xfrm>
            <a:off x="1217850" y="2741949"/>
            <a:ext cx="71901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Ими питаются рачки, моллюски, личинки насекомых и рыбы. Затем энергия переходит к более крупным хищникам, поддерживая всю экосистему.
</a:t>
            </a:r>
            <a:endParaRPr lang="en-US" sz="1300" dirty="0"/>
          </a:p>
        </p:txBody>
      </p:sp>
      <p:sp>
        <p:nvSpPr>
          <p:cNvPr id="11" name="Text 6"/>
          <p:cNvSpPr txBox="1"/>
          <p:nvPr/>
        </p:nvSpPr>
        <p:spPr>
          <a:xfrm>
            <a:off x="1217850" y="3704326"/>
            <a:ext cx="7190100" cy="26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них система не работает
</a:t>
            </a:r>
            <a:endParaRPr lang="en-US" sz="1600" dirty="0"/>
          </a:p>
        </p:txBody>
      </p:sp>
      <p:sp>
        <p:nvSpPr>
          <p:cNvPr id="12" name="Text 7"/>
          <p:cNvSpPr txBox="1"/>
          <p:nvPr/>
        </p:nvSpPr>
        <p:spPr>
          <a:xfrm>
            <a:off x="1217850" y="4021024"/>
            <a:ext cx="71901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водорослей мало, страдают почти все участники водоёма. Поэтому их называют основой пищевых цепей в морях, реках, озёрах и океанах.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человек использует водоросли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водорослей выращивают специально, чтобы получать полезные вещества и сырьё для разных отраслей.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водоросли ценят как пищу и источник веществ для медицины и промышленности.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биологии; точные количественные данные не приводятся.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3444" y="1273625"/>
            <a:ext cx="339413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92869" y="1273625"/>
            <a:ext cx="339413" cy="38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93444" y="3265225"/>
            <a:ext cx="339413" cy="38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92869" y="3265225"/>
            <a:ext cx="339413" cy="38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769200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водоросли употребляют в пищу во многих странах Восточной Азии. Они дополняют рацион витаминами, минеральными веществами и белком, а также помогают разнообразить повседневное меню.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125835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968625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водорослей получают агар-агар и другие вещества, которые используют в лабораториях и медицине. Они нужны для выращивания микроорганизмов, изготовления лекарственных форм и некоторых медицинских материалов.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545780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Лаборатории и медицина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769200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применяют как натуральные удобрения и добавки, улучшающие почву. Такие средства помогают повышать плодородие и снабжают растения полезными элементами в доступной форме.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1258375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968625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Альгинаты используют в кремах, масках и пищевых продуктах как загустители и стабилизаторы. Благодаря этим свойствам водоросли стали важным сырьём для косметической и пищевой промышленности.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5457800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Косметика и продукты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362400" y="326250"/>
            <a:ext cx="84513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водорослей для человека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67994" y="886350"/>
            <a:ext cx="4426862" cy="399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0225" y="326250"/>
            <a:ext cx="8274000" cy="5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Цветение воды и его признаки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01550" y="1415225"/>
            <a:ext cx="1735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цвета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01550" y="1790850"/>
            <a:ext cx="17352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9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массовом размножении водорослей вода становится зелёной, бурой или красноватой. Такой заметный признак помогает быстро понять, что в водоёме нарушилось естественное равновесие.
</a:t>
            </a:r>
            <a:endParaRPr lang="en-US" sz="889" dirty="0"/>
          </a:p>
        </p:txBody>
      </p:sp>
      <p:sp>
        <p:nvSpPr>
          <p:cNvPr id="13" name="Text 4"/>
          <p:cNvSpPr txBox="1"/>
          <p:nvPr/>
        </p:nvSpPr>
        <p:spPr>
          <a:xfrm>
            <a:off x="601550" y="3439050"/>
            <a:ext cx="1735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в воде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01550" y="3814675"/>
            <a:ext cx="17352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большого количества водорослей вода мутнеет, и свет хуже проникает вглубь. Это мешает другим растениям нормально жить и ослабляет всю водную экосистему.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2729494" y="1415225"/>
            <a:ext cx="1735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вспышки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2729494" y="1790850"/>
            <a:ext cx="17352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Цветение чаще возникает в тёплую, спокойную погоду, когда в воде много питательных веществ. Особенно активно водоросли растут при избытке соединений азота и фосфора.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2729494" y="3439050"/>
            <a:ext cx="1735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это опасно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2729494" y="3814675"/>
            <a:ext cx="17352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масса водорослей отмирает и разлагается, в воде становится меньше кислорода. Из-за этого рыбам и другим животным труднее выживать, а качество воды ухудшается.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возникает вредное цветение воды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избыток удобрений и сточных вод запускает цепочку изменений в водоёме.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84513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водорослей с происхождением наземных растений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63700" y="2373650"/>
            <a:ext cx="2591400" cy="21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зелёные водоросли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водной среде появились организмы, способные к фотосинтезу и запасанию питательных веществ. Именно среди них учёные ищут предков первых наземных растений.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185275" y="2373650"/>
            <a:ext cx="2591400" cy="21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суше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отдельные признаки стали полезны не только в воде, но и на влажной суше. Появились формы, которые лучше переносили новые условия жизни.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957050" y="2373650"/>
            <a:ext cx="2591400" cy="21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наземные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растения начали осваивать сушу шире. Их развитие стало важным этапом в истории Земли и изменило облик нашей планеты.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79645" y="1733225"/>
            <a:ext cx="4172211" cy="1981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370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водоросли полезны для природы и человека, а также какие трудности могут возникать при их чрезмерном размножении.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0085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одновременно поддерживают жизнь в экосистемах и могут создавать проблемы при избытке питательных веществ.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99225" y="1264522"/>
            <a:ext cx="78684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биологии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419400" y="326250"/>
            <a:ext cx="8305200" cy="6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834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водорослей: польза и возможные проблемы
</a:t>
            </a:r>
            <a:endParaRPr lang="en-US" sz="283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чего зависит рост водорослей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водорослей по-разному реагируют на условия среды, поэтому состав водоёма и сезон тоже влияют на их развитие.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водоросли растут при хорошем освещении, тёплой воде и достатке питательных веществ.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биологии; значения условные, для наглядного сравнения.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350" y="2773850"/>
            <a:ext cx="2714700" cy="18504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4650" y="2773850"/>
            <a:ext cx="2714700" cy="18504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2950" y="2773850"/>
            <a:ext cx="2714700" cy="18504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в природе России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69352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9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моря и бурые заросли
</a:t>
            </a:r>
            <a:pPr algn="l" indent="0" marL="0">
              <a:lnSpc>
                <a:spcPct val="90000"/>
              </a:lnSpc>
              <a:buNone/>
            </a:pPr>
            <a:r>
              <a:rPr lang="en-US" sz="149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7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холодных морях России можно встретить крупные бурые водоросли. Они хорошо приспособлены к жизни в морской воде и образуют заметные подводные заросли, которые служат убежищем для многих морских обитателей.
</a:t>
            </a:r>
            <a:endParaRPr lang="en-US" sz="1491" dirty="0"/>
          </a:p>
        </p:txBody>
      </p:sp>
      <p:sp>
        <p:nvSpPr>
          <p:cNvPr id="12" name="Text 2"/>
          <p:cNvSpPr txBox="1"/>
          <p:nvPr/>
        </p:nvSpPr>
        <p:spPr>
          <a:xfrm>
            <a:off x="3468450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Пресные воды и зелёные формы
</a:t>
            </a:r>
            <a:pPr algn="l" indent="0" marL="0">
              <a:lnSpc>
                <a:spcPct val="90000"/>
              </a:lnSpc>
              <a:buNone/>
            </a:pPr>
            <a:r>
              <a:rPr lang="en-US" sz="15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реках, озёрах и прудах чаще встречаются зелёные водоросли. Их легко заметить в тёплое время года, когда вода становится богаче светом и питательными веществами, а жизнь в водоёме особенно активна.
</a:t>
            </a:r>
            <a:endParaRPr lang="en-US" sz="1585" dirty="0"/>
          </a:p>
        </p:txBody>
      </p:sp>
      <p:sp>
        <p:nvSpPr>
          <p:cNvPr id="13" name="Text 3"/>
          <p:cNvSpPr txBox="1"/>
          <p:nvPr/>
        </p:nvSpPr>
        <p:spPr>
          <a:xfrm>
            <a:off x="624337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8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водоёмы — разные виды
</a:t>
            </a:r>
            <a:pPr algn="l" indent="0" marL="0">
              <a:lnSpc>
                <a:spcPct val="90000"/>
              </a:lnSpc>
              <a:buNone/>
            </a:pPr>
            <a:r>
              <a:rPr lang="en-US" sz="148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2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Балтийском, Белом, Чёрном и Японском морях, а также в пресных водоёмах России водоросли образуют непохожие сообщества. Такая картина помогает понять, как сильно на них влияют солёность, температура и освещённость.
</a:t>
            </a:r>
            <a:endParaRPr lang="en-US" sz="1483" dirty="0"/>
          </a:p>
        </p:txBody>
      </p:sp>
      <p:sp>
        <p:nvSpPr>
          <p:cNvPr id="14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 водорослях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67100" y="2562900"/>
            <a:ext cx="16137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появились очень давно и относятся к самым древним организмам, связанным с историей растений. Их изучение помогает понять, как развивалась жизнь на Земле.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67075" y="2105598"/>
            <a:ext cx="1613700" cy="3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группа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754525" y="2562900"/>
            <a:ext cx="16137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фотосинтезу водоросли образуют органические вещества, которыми затем питаются другие организмы. Поэтому они являются основой многих водных пищевых цепей.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754500" y="2105598"/>
            <a:ext cx="1613700" cy="3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Производители пищи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849300" y="2562900"/>
            <a:ext cx="16137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водоросли, особенно фитопланктон, выделяют кислород в процессе фотосинтеза. Это делает их важными не только для водоёмов, но и для всей атмосферы.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4849275" y="2105598"/>
            <a:ext cx="1613700" cy="3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кислорода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6944075" y="2562900"/>
            <a:ext cx="16137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дают человеку пищу, агар-агар, альгинаты и другие полезные вещества. Их используют в медицине, промышленности и сельском хозяйстве.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6944050" y="2105598"/>
            <a:ext cx="1613700" cy="3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 и людям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700" y="2505075"/>
            <a:ext cx="8203800" cy="204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организмы, без которых не обойтись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возникли очень давно, но и сегодня поддерживают жизнь в воде, насыщают среду кислородом и дают человеку полезное сырьё. Их значение невозможно переоценить.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2026-05-31T20:34:33Z</dcterms:created>
  <dcterms:modified xsi:type="dcterms:W3CDTF">2026-05-31T20:34:33Z</dcterms:modified>
</cp:coreProperties>
</file>