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роль и значение крови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жизненно важная жидкость, обеспечивающая транспорт и защиту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о крови: история и открытия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крови начинается с древних времён. Гиппократ и Гален называли кровь «соком жизни». В 1628 году Гарвей описал кровообращение, заложив основы гематологии. Позже открылись клетки крови, группы крови и иммунные механизмы.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 крови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ткань, которая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это жидкая соединительная ткань, которая движется по сосудам замкнутой системы организма. Такая циркуляция обеспечивает постоянное снабжение органов нужными веществами.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крови: плазма 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примерно 55% крови, остальное — форменные элементы: эритроциты, лейкоциты и тромбоциты. Они отвечают за транспорт, иммунитет и свертывание.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крови 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объём крови у взрослого человека равен примерно 6–8% от массы тела, что составляет около 5–6 литров в среднем.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крови в организме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 и углекислого газа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от лёгких к тканям и уносит углекислый газ обратно в лёгкие для выведения из организма, обеспечивая дыхательный обмен.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регуляция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помогает поддерживать постоянную температуру, кислотно-щелочной баланс и защищает организм от инфекций за счёт иммунных клеток.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питательных веществ и удаление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кровь клетки получают глюкозу, аминокислоты и витамины. Также кровь транспортирует продукты обмена к органам выделения.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крови: ключевые показатели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компонентов крови по количеству и функции.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крови имеет уникальную и важную роль для здоровья и жизнедеятельности.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важные переносчики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строение эритроцитов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содержат гемоглобин — особый белок, который соединяет кислород и обеспечивает его транспортировку по всему организму.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обмена газами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Находясь в лёгких, эритроциты насыщаются кислородом, а в тканях отдают его, забирая углекислый газ для вывода из организма.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клеток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эритроцитов — 120 дней. Старые клетки разрушаются в печени и селезёнке и заменяются новыми из костного мозга.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защитники здоровья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лейкоцитов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включают нейтрофилы, лимфоциты, моноциты, эозинофилы и базофилы, каждая группа выполняет специфические защитные функции.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сохраняют информацию о встреченных патогенах, обеспечивая более быстрый и эффективный ответ при повторном заражении.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инфекциями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обнаруживают и уничтожают бактерии и вирусы, предотвращая развитие заболеваний и способствуя выздоровлению.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Тромбоциты: спасители при травмах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тромбоцитов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отвечают за свертывание крови, быстро образуя тромбы при повреждении сосудов и предотвращая кровопотери.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свертывания, тромбоциты выделяют вещества, стимулирующие регенерацию повреждённых тканей после травм.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плазмой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свертывания тромбоциты взаимодействуют с белками плазмы, формируя прочную пробку, которая закрывает рану.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компонентов крови у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и эритроциты составляют почти весь объём крови, а лейкоциты с тромбоцитами играют важную, но малую по объёму роль.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малое количество, лейкоциты и тромбоциты критичны для иммунитета и свертывания крови.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состав и значение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на 90% из воды, создавая жидкую среду для компонентов крови и обеспечивая транспорт питательных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переносит глюкозу, витамины, гормоны и продукты обмена, поддерживая химический баланс и гомеостаз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плазме присутствуют белки — альбумины регулируют давление, глобулины участвуют в иммунных реакциях, а фибриноген отвечает за свертываемость.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крови: малый и большой круги кровообращения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анатомии и физиологии кровообращения человека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групп крови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группы по системе AB0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определяется наличием специфических антигенов на поверхности эритроцитов. Четыре типа — I (0), II (A), III (B) и IV (AB) — обладают разной комбинацией этих белков, что влияет на совместимость при переливаниях.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совместимость групп крови?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при переливании вызывает иммунную реакцию организма, приводящую к разрушению донорских эритроцитов. Правильный выбор группы крови — залог безопасности и успешного лечения.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и 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это ещё один важный белок на эритроцитах. Его наличие или отсутствие (положительный или отрицательный) определяет безопасность переливания и влияет на развитие плода во время беременности.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групп крови при переливании
</a:t>
            </a:r>
            <a:endParaRPr lang="en-US" sz="286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группы крови могут безопасно передаваться от донора к реципиенту. Универсальными донорами считаются обладатели группы I (0), а универсальные реципиенты — обладатели группы IV (AB).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групп крови критически важна для безопасности переливаний; группа I (0) подходит всем, в то время как IV (AB) может принимать кровь любых групп.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медицинский исследовательский центр гематологии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защитные функции крови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выявляют и уничтожают бактерии, вирусы и другие опасные микроорганизмы, защищая организм от инфекций.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в крови связываются с чужеродными антигенами, помогая иммунной системе распознавать и нейтрализовать угрозы.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крови формируют память, позволяя быстрее реагировать на повторные инфекции и предотвращать развитие заболеваний.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образование специфических антител, что укрепляет иммунитет и способствует устойчивости к болезням.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заболевания крови и их признаки
</a:t>
            </a:r>
            <a:endParaRPr lang="en-US" sz="2997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Анемия: недостаток эритроцитов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анемии снижается количество красных кровяных телец или уровень гемоглобина, что вызывает усталость, слабость и бледность кожи вследствие недостаточного снабжения тканей кислородом.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Лейкоз: рак лейкоцитов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это злокачественное поражение белых кровяных клеток. Пациенты испытывают быструю утомляемость, частые инфекции из-за снижения иммунитета и бывают регулярные кровотечения.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проблемы со свертываемостью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заболевание, при котором нарушается процесс свертывания крови. Это приводит к частым кровотечениям и затрудненному заживлению ран даже при незначительных травмах.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донорства в России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негативно повлияла на число доноров, однако с 2022 года происходит стабилизация и постепенное восстановление показателей.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уровня донорства важно для обеспечения медицинских учреждений необходимой кровью в условиях современной медицины.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 крови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количеством продуктов, богатых железом, стимулирует образование здоровых эритроцитов и предотвращает анемию.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алкоголя, а также соблюдение режима сна и гидратации помогает поддерживать нормальные функции крови и иммунитета.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кровообращение, способствует укреплению сосудов и общего состояния крови.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особенности крови животных
</a:t>
            </a:r>
            <a:endParaRPr lang="en-US" sz="29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кровь осьминогов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осьминогов содержится гемоцианин — медьсодержащий белок, придающий ей голубой оттенок. Это помогает эффективно переносить кислород в условиях морской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Антисептические свойства крови летучих мыш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летучих мыш обладает уникальными антисептическими свойствами, позволяющими снизить риск инфекции при ранах, что важно для их активного образа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кровь ящериц и лягушек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ящериц и лягушек кровь зелёного цвета из-за высокого содержания биливердина — пигмента, который обладает антиоксидантными свойствами и помогает защитить организм.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человека работает как мощный насос, обеспечивая циркуляцию огромного объема крови, что поддерживает жизнедеятельность всех органов и тканей.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7 000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литров крови перекачивает сердце ежедневно, обеспечивая органы кислородом и питательными веществами.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 человека, 2022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ключ к жизни и здоровью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выполняет многочисленные жизненно важные функции, объединяя процессы транспорта, защиты и регуляции. Забота о здоровье крови — основа долголетия и профилактики многих заболеваний.
</a:t>
            </a:r>
            <a:endParaRPr lang="en-US" sz="1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2026-05-09T03:18:54Z</dcterms:created>
  <dcterms:modified xsi:type="dcterms:W3CDTF">2026-05-09T03:18:54Z</dcterms:modified>
</cp:coreProperties>
</file>