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jpeg"/><Relationship Id="rId4" Type="http://schemas.openxmlformats.org/officeDocument/2006/relationships/image" Target="../media/image-3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jpe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jpeg"/><Relationship Id="rId4" Type="http://schemas.openxmlformats.org/officeDocument/2006/relationships/image" Target="../media/image-9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jpe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image" Target="../media/image-13-8.png"/><Relationship Id="rId9" Type="http://schemas.openxmlformats.org/officeDocument/2006/relationships/image" Target="../media/image-13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2999713"/>
            <a:ext cx="9144000" cy="214312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578625"/>
            <a:ext cx="6165900" cy="65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Заиграйте, мои гусли…
</a:t>
            </a:r>
            <a:endParaRPr lang="en-US" sz="2112" dirty="0"/>
          </a:p>
        </p:txBody>
      </p:sp>
      <p:sp>
        <p:nvSpPr>
          <p:cNvPr id="5" name="Text 1"/>
          <p:cNvSpPr txBox="1"/>
          <p:nvPr/>
        </p:nvSpPr>
        <p:spPr>
          <a:xfrm>
            <a:off x="261600" y="2052505"/>
            <a:ext cx="4638600" cy="53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Путешествие в мир старинного русского инструмента
</a:t>
            </a:r>
            <a:endParaRPr lang="en-US" sz="886" dirty="0"/>
          </a:p>
        </p:txBody>
      </p:sp>
      <p:sp>
        <p:nvSpPr>
          <p:cNvPr id="6" name="Text 2"/>
          <p:cNvSpPr txBox="1"/>
          <p:nvPr/>
        </p:nvSpPr>
        <p:spPr>
          <a:xfrm>
            <a:off x="261600" y="258888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489920" y="75"/>
            <a:ext cx="3651684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1600" y="258900"/>
            <a:ext cx="47112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слов к звучанию: гусли на уроке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261600" y="1824550"/>
            <a:ext cx="3509100" cy="196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Гусли помогают узнавать новые слова и лучше понимать старинные тексты. Через них легко увидеть связь языка, истории и народного творчества, а ещё вспомнить, как живут в речи былины, фольклор и старинные образы.
</a:t>
            </a:r>
            <a:endParaRPr lang="en-US" sz="986" dirty="0"/>
          </a:p>
        </p:txBody>
      </p:sp>
      <p:sp>
        <p:nvSpPr>
          <p:cNvPr id="7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01160" y="1097437"/>
            <a:ext cx="4981200" cy="118692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01198" y="2396601"/>
            <a:ext cx="4981200" cy="118692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01173" y="3695752"/>
            <a:ext cx="4981200" cy="1186927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61600" y="258900"/>
            <a:ext cx="8620800" cy="52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Какими бывают гусли
</a:t>
            </a:r>
            <a:endParaRPr lang="en-US" sz="2012" dirty="0"/>
          </a:p>
        </p:txBody>
      </p:sp>
      <p:sp>
        <p:nvSpPr>
          <p:cNvPr id="7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  <p:sp>
        <p:nvSpPr>
          <p:cNvPr id="8" name="Text 2"/>
          <p:cNvSpPr txBox="1"/>
          <p:nvPr/>
        </p:nvSpPr>
        <p:spPr>
          <a:xfrm>
            <a:off x="261600" y="1095400"/>
            <a:ext cx="3493200" cy="119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Деревянный корпус и звонкие струны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Гусли сразу узнаются по деревянному корпусу и натянутым струнам. У инструмента есть полость или отверстия, которые помогают звуку звучать громче. Он выглядит нарядно, особенно когда мастер украшает его резьбой и орнаментом.
</a:t>
            </a:r>
            <a:endParaRPr lang="en-US" sz="1202" dirty="0"/>
          </a:p>
        </p:txBody>
      </p:sp>
      <p:sp>
        <p:nvSpPr>
          <p:cNvPr id="9" name="Text 3"/>
          <p:cNvSpPr txBox="1"/>
          <p:nvPr/>
        </p:nvSpPr>
        <p:spPr>
          <a:xfrm>
            <a:off x="261638" y="2394564"/>
            <a:ext cx="3493200" cy="119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Формы, которые легко запомнить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Гусли бывают крыловидные, шлемовидные и столообразные. Каждая форма по-своему красива и помогает представить инструмент по-новому. Одни похожи на крыло птицы, другие — на старинный щит, третьи удобно ставят на стол.
</a:t>
            </a:r>
            <a:endParaRPr lang="en-US" sz="1202" dirty="0"/>
          </a:p>
        </p:txBody>
      </p:sp>
      <p:sp>
        <p:nvSpPr>
          <p:cNvPr id="10" name="Text 4"/>
          <p:cNvSpPr txBox="1"/>
          <p:nvPr/>
        </p:nvSpPr>
        <p:spPr>
          <a:xfrm>
            <a:off x="261613" y="3693715"/>
            <a:ext cx="3493200" cy="119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Инструмент, который хочется рассматривать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Гусли часто привлекают внимание не только звуком, но и внешним видом. Светлое дерево, блестящие струны и аккуратный узор делают их похожими на маленькое произведение искусства. Такой инструмент хочется не только слушать, но и рассматривать.
</a:t>
            </a:r>
            <a:endParaRPr lang="en-US" sz="1202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528950"/>
            <a:ext cx="7316700" cy="90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рождается звук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1831700"/>
            <a:ext cx="27042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музыкант щиплет струну пальцем или медиатором, она начинает быстро колебаться. Эти колебания и превращаются в звук, который слышат слушатели.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3225588" y="1831700"/>
            <a:ext cx="27042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сильнее и точнее движется струна, тем ярче и громче получается мелодия. Если прикосновение очень лёгкое, звук выходит тихим и нежным.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6189600" y="1831700"/>
            <a:ext cx="27042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Деревянный корпус помогает звуку стать мягким, но звонким. Из-за этого гусли могут напоминать серебряный перезвон, особенно в тихой комнате.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77550" y="1249087"/>
            <a:ext cx="297900" cy="297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61164" y="1249087"/>
            <a:ext cx="297900" cy="297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570950" y="2971695"/>
            <a:ext cx="311100" cy="27653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061164" y="2961012"/>
            <a:ext cx="297900" cy="2979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61600" y="528950"/>
            <a:ext cx="8620800" cy="54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бывают гусли
</a:t>
            </a:r>
            <a:endParaRPr lang="en-US" sz="2012" dirty="0"/>
          </a:p>
        </p:txBody>
      </p:sp>
      <p:sp>
        <p:nvSpPr>
          <p:cNvPr id="8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9" name="Text 2"/>
          <p:cNvSpPr txBox="1"/>
          <p:nvPr/>
        </p:nvSpPr>
        <p:spPr>
          <a:xfrm>
            <a:off x="1570950" y="1663975"/>
            <a:ext cx="2681700" cy="111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Крыловидные гусли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гусли чаще всего связывают с народной музыкой. Их форма напоминает крыло, поэтому инструмент выглядит особенно лёгким и узнаваемым.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054573" y="1663975"/>
            <a:ext cx="2681700" cy="111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Шлемовидные гусли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Шлемовидные гусли считают более древними. Их округлая форма помогает представить, как выглядели инструменты в далёкой старине.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1570950" y="3375900"/>
            <a:ext cx="2681700" cy="111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Клавишные гусли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Клавишные гусли появились позже, чем другие виды. Они позволяют играть больше разных мелодий и удобны для сложных произведений.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5054573" y="3375900"/>
            <a:ext cx="2681700" cy="111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Общий принцип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гусли остаются щипковыми струнными инструментами. У них разная форма, но одинаково важны струны, корпус и красивое звучание.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489920" y="75"/>
            <a:ext cx="3651684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61600" y="258900"/>
            <a:ext cx="47112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такой гусляр
</a:t>
            </a:r>
            <a:endParaRPr lang="en-US" sz="2212" dirty="0"/>
          </a:p>
        </p:txBody>
      </p:sp>
      <p:sp>
        <p:nvSpPr>
          <p:cNvPr id="7" name="Text 1"/>
          <p:cNvSpPr txBox="1"/>
          <p:nvPr/>
        </p:nvSpPr>
        <p:spPr>
          <a:xfrm>
            <a:off x="497925" y="2078775"/>
            <a:ext cx="3940200" cy="114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Гусляр — это музыкант, который играет на гуслях. В старину он часто не ограничивался музыкой: мог петь, рассказывать былины и запоминать длинные истории.
</a:t>
            </a:r>
            <a:endParaRPr lang="en-US" sz="1086" dirty="0"/>
          </a:p>
        </p:txBody>
      </p:sp>
      <p:sp>
        <p:nvSpPr>
          <p:cNvPr id="8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9" name="Text 3"/>
          <p:cNvSpPr txBox="1"/>
          <p:nvPr/>
        </p:nvSpPr>
        <p:spPr>
          <a:xfrm>
            <a:off x="497925" y="3334675"/>
            <a:ext cx="3940200" cy="114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Таких исполнителей уважали за память, голос и умение передавать народные сказания. Гусляр был не просто артистом, а хранителем живого слова и традиции.
</a:t>
            </a:r>
            <a:endParaRPr lang="en-US" sz="1086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65813" y="25890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Гусли в былинах
</a:t>
            </a:r>
            <a:endParaRPr lang="en-US" sz="2212" dirty="0"/>
          </a:p>
        </p:txBody>
      </p:sp>
      <p:sp>
        <p:nvSpPr>
          <p:cNvPr id="7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8" name="Text 2"/>
          <p:cNvSpPr txBox="1"/>
          <p:nvPr/>
        </p:nvSpPr>
        <p:spPr>
          <a:xfrm>
            <a:off x="265825" y="2590107"/>
            <a:ext cx="2526000" cy="157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Герой выходит в путь
</a:t>
            </a:r>
            <a:pPr algn="ctr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былинных историях гусли часто звучат в начале или перед важным событием. Их музыка настраивает на дорогу, подвиг и ожидание чуда.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6352225" y="2590107"/>
            <a:ext cx="2526000" cy="157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Финал и торжество
</a:t>
            </a:r>
            <a:pPr algn="ctr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история подходит к концу, звук гуслей делает победу или мудрый вывод особенно яркими. Так сказочный мир запоминается ещё сильнее.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3309025" y="2750633"/>
            <a:ext cx="2526000" cy="157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Звучит рассказ о событии
</a:t>
            </a:r>
            <a:pPr algn="ctr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время приключений гусли помогают передать радость, тревогу или грусть. Словно сами подсказывают, где в истории наступает самый важный момент.
</a:t>
            </a:r>
            <a:endParaRPr lang="en-US" sz="13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5" name="Text 1"/>
          <p:cNvSpPr txBox="1"/>
          <p:nvPr/>
        </p:nvSpPr>
        <p:spPr>
          <a:xfrm>
            <a:off x="261600" y="258900"/>
            <a:ext cx="86208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Гусли в народной жизни
</a:t>
            </a:r>
            <a:endParaRPr lang="en-US" sz="2212" dirty="0"/>
          </a:p>
        </p:txBody>
      </p:sp>
      <p:sp>
        <p:nvSpPr>
          <p:cNvPr id="6" name="Text 2"/>
          <p:cNvSpPr txBox="1"/>
          <p:nvPr/>
        </p:nvSpPr>
        <p:spPr>
          <a:xfrm>
            <a:off x="369075" y="1630775"/>
            <a:ext cx="6724800" cy="64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Гусли звучали на праздниках, ярмарках и семейных встречах. Их музыка помогала людям вместе радоваться, петь и чувствовать себя частью одного круга.
</a:t>
            </a:r>
            <a:endParaRPr lang="en-US" sz="986" dirty="0"/>
          </a:p>
        </p:txBody>
      </p:sp>
      <p:sp>
        <p:nvSpPr>
          <p:cNvPr id="7" name="Text 3"/>
          <p:cNvSpPr txBox="1"/>
          <p:nvPr/>
        </p:nvSpPr>
        <p:spPr>
          <a:xfrm>
            <a:off x="369075" y="2626243"/>
            <a:ext cx="6724800" cy="64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Инструмент сопровождал хороводы, посиделки и народные обряды. Под его звуки вечер становился теплее, а обычное собрание — похожим на маленький праздник.
</a:t>
            </a:r>
            <a:endParaRPr lang="en-US" sz="986" dirty="0"/>
          </a:p>
        </p:txBody>
      </p:sp>
      <p:sp>
        <p:nvSpPr>
          <p:cNvPr id="8" name="Text 4"/>
          <p:cNvSpPr txBox="1"/>
          <p:nvPr/>
        </p:nvSpPr>
        <p:spPr>
          <a:xfrm>
            <a:off x="377326" y="3621699"/>
            <a:ext cx="6724800" cy="64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Гусли объединяли людей и создавали особое настроение. Там, где звучала музыка, становилось легче улыбаться, подпевать и вспоминать добрые традиции.
</a:t>
            </a:r>
            <a:endParaRPr lang="en-US" sz="986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1600" y="2634491"/>
            <a:ext cx="2832900" cy="224916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55574" y="2634491"/>
            <a:ext cx="2832900" cy="224916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49548" y="2634491"/>
            <a:ext cx="2832900" cy="2249168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61600" y="258900"/>
            <a:ext cx="8620800" cy="54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делают гусли
</a:t>
            </a:r>
            <a:endParaRPr lang="en-US" sz="2012" dirty="0"/>
          </a:p>
        </p:txBody>
      </p:sp>
      <p:sp>
        <p:nvSpPr>
          <p:cNvPr id="7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  <p:sp>
        <p:nvSpPr>
          <p:cNvPr id="8" name="Text 2"/>
          <p:cNvSpPr txBox="1"/>
          <p:nvPr/>
        </p:nvSpPr>
        <p:spPr>
          <a:xfrm>
            <a:off x="261600" y="1095400"/>
            <a:ext cx="22437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выбирают дерево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будущих гуслей мастеру нужно хорошо высушенное дерево: ель, клён, берёза или липа. От выбора материала зависит, каким будет звук. Если дерево сырое или некачественное, инструмент может звучать хуже.
</a:t>
            </a:r>
            <a:endParaRPr lang="en-US" sz="1202" dirty="0"/>
          </a:p>
        </p:txBody>
      </p:sp>
      <p:sp>
        <p:nvSpPr>
          <p:cNvPr id="9" name="Text 3"/>
          <p:cNvSpPr txBox="1"/>
          <p:nvPr/>
        </p:nvSpPr>
        <p:spPr>
          <a:xfrm>
            <a:off x="3155574" y="1095400"/>
            <a:ext cx="22437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Корпус рождается в руках мастера
</a:t>
            </a:r>
            <a:pPr algn="l" indent="0" marL="0">
              <a:lnSpc>
                <a:spcPct val="115000"/>
              </a:lnSpc>
              <a:buNone/>
            </a:pPr>
            <a:r>
              <a:rPr lang="en-US" sz="60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мастер вырезает корпус, ставит колки и натягивает струны. Каждое движение требует аккуратности, потому что даже маленькая неточность влияет на звучание. Работа похожа на спокойный и терпеливый труд волшебника.
</a:t>
            </a:r>
            <a:endParaRPr lang="en-US" sz="1192" dirty="0"/>
          </a:p>
        </p:txBody>
      </p:sp>
      <p:sp>
        <p:nvSpPr>
          <p:cNvPr id="10" name="Text 4"/>
          <p:cNvSpPr txBox="1"/>
          <p:nvPr/>
        </p:nvSpPr>
        <p:spPr>
          <a:xfrm>
            <a:off x="6049548" y="1095400"/>
            <a:ext cx="22437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Настройка завершает дело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все детали готовы, гусли настраивают. Мастер проверяет каждую струну, чтобы инструмент звучал чисто и красиво. Только после этого гусли готовы к первому исполнению и встрече со слушателями.
</a:t>
            </a:r>
            <a:endParaRPr lang="en-US" sz="1202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1550" y="1481446"/>
            <a:ext cx="8612400" cy="314390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528950"/>
            <a:ext cx="8612400" cy="3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от дерева к музыке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1600" y="980525"/>
            <a:ext cx="86124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создания гуслей: от выбора материала до первого звучания
</a:t>
            </a:r>
            <a:endParaRPr lang="en-US" sz="1112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528950"/>
            <a:ext cx="8620800" cy="85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гусли похожи на другие инструменты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1806381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Гусли относятся к щипковым струнным инструментам: звук у них появляется, когда струны задевают пальцами или медиатором, как у арфы и цитры.
</a:t>
            </a:r>
            <a:endParaRPr lang="en-US" sz="986" dirty="0"/>
          </a:p>
        </p:txBody>
      </p:sp>
      <p:sp>
        <p:nvSpPr>
          <p:cNvPr id="5" name="Text 2"/>
          <p:cNvSpPr txBox="1"/>
          <p:nvPr/>
        </p:nvSpPr>
        <p:spPr>
          <a:xfrm>
            <a:off x="2463596" y="1806381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Общие черты видны и в устройстве: у всех этих инструментов есть струны, корпус и части, которые помогают звуку становиться громче и выразительнее.
</a:t>
            </a:r>
            <a:endParaRPr lang="en-US" sz="986" dirty="0"/>
          </a:p>
        </p:txBody>
      </p:sp>
      <p:sp>
        <p:nvSpPr>
          <p:cNvPr id="6" name="Text 3"/>
          <p:cNvSpPr txBox="1"/>
          <p:nvPr/>
        </p:nvSpPr>
        <p:spPr>
          <a:xfrm>
            <a:off x="4665597" y="1806381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 гусли легко узнать по форме корпуса и по особому, очень русскому звучанию. Оно кажется светлым, звонким и немного сказочным.
</a:t>
            </a:r>
            <a:endParaRPr lang="en-US" sz="986" dirty="0"/>
          </a:p>
        </p:txBody>
      </p:sp>
      <p:sp>
        <p:nvSpPr>
          <p:cNvPr id="7" name="Text 4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8" name="Text 5"/>
          <p:cNvSpPr txBox="1"/>
          <p:nvPr/>
        </p:nvSpPr>
        <p:spPr>
          <a:xfrm>
            <a:off x="6867599" y="1806381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Поэтому гусли похожи на арфу и цитру по способу игры, но остаются самостоятельным инструментом с собственной историей и характером.
</a:t>
            </a:r>
            <a:endParaRPr lang="en-US" sz="986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69910" y="75"/>
            <a:ext cx="5073179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61600" y="258900"/>
            <a:ext cx="32910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Гусли в сказках и легендах
</a:t>
            </a:r>
            <a:endParaRPr lang="en-US" sz="2012" dirty="0"/>
          </a:p>
        </p:txBody>
      </p:sp>
      <p:sp>
        <p:nvSpPr>
          <p:cNvPr id="8" name="Text 1"/>
          <p:cNvSpPr txBox="1"/>
          <p:nvPr/>
        </p:nvSpPr>
        <p:spPr>
          <a:xfrm>
            <a:off x="497925" y="2295825"/>
            <a:ext cx="3054600" cy="114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сказках гусли нередко помогают герою: их музыка поддерживает в трудную минуту, утешает и словно подсказывает, куда идти дальше. Так инструмент становится добрым помощником.
</a:t>
            </a:r>
            <a:endParaRPr lang="en-US" sz="986" dirty="0"/>
          </a:p>
        </p:txBody>
      </p:sp>
      <p:sp>
        <p:nvSpPr>
          <p:cNvPr id="9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10" name="Text 3"/>
          <p:cNvSpPr txBox="1"/>
          <p:nvPr/>
        </p:nvSpPr>
        <p:spPr>
          <a:xfrm>
            <a:off x="497925" y="3738600"/>
            <a:ext cx="3054600" cy="114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легендах гусли часто связаны с мудростью, добром и силой слова. Их звук звучит как живая речь без букв: спокойно, ясно и очень выразительно.
</a:t>
            </a:r>
            <a:endParaRPr lang="en-US" sz="986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4975" y="1238150"/>
            <a:ext cx="312600" cy="3126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66375" y="1252370"/>
            <a:ext cx="355200" cy="28416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93675" y="3015520"/>
            <a:ext cx="355200" cy="28416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768137" y="3001300"/>
            <a:ext cx="351675" cy="3126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12" name="Text 1"/>
          <p:cNvSpPr txBox="1"/>
          <p:nvPr/>
        </p:nvSpPr>
        <p:spPr>
          <a:xfrm>
            <a:off x="925275" y="1238150"/>
            <a:ext cx="3452100" cy="136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3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Концертное звучание
</a:t>
            </a:r>
            <a:pPr algn="l" indent="0" marL="0">
              <a:lnSpc>
                <a:spcPct val="115000"/>
              </a:lnSpc>
              <a:buNone/>
            </a:pPr>
            <a:r>
              <a:rPr lang="en-US" sz="5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Гусли входят в программы народных ансамблей и оркестров. На сцене они помогают услышать живую связь современной музыки с традицией и старинным звучанием.
</a:t>
            </a:r>
            <a:endParaRPr lang="en-US" sz="1337" dirty="0"/>
          </a:p>
        </p:txBody>
      </p:sp>
      <p:sp>
        <p:nvSpPr>
          <p:cNvPr id="13" name="Text 2"/>
          <p:cNvSpPr txBox="1"/>
          <p:nvPr/>
        </p:nvSpPr>
        <p:spPr>
          <a:xfrm>
            <a:off x="5297875" y="1238150"/>
            <a:ext cx="3452100" cy="136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3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Театр и постановки
</a:t>
            </a:r>
            <a:pPr algn="l" indent="0" marL="0">
              <a:lnSpc>
                <a:spcPct val="115000"/>
              </a:lnSpc>
              <a:buNone/>
            </a:pPr>
            <a:r>
              <a:rPr lang="en-US" sz="5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театральных спектаклях гусли создают атмосферу сказки и древней Руси. Их тембр помогает зрителям быстрее погрузиться в действие и настроение сцены.
</a:t>
            </a:r>
            <a:endParaRPr lang="en-US" sz="1337" dirty="0"/>
          </a:p>
        </p:txBody>
      </p:sp>
      <p:sp>
        <p:nvSpPr>
          <p:cNvPr id="14" name="Text 3"/>
          <p:cNvSpPr txBox="1"/>
          <p:nvPr/>
        </p:nvSpPr>
        <p:spPr>
          <a:xfrm>
            <a:off x="925275" y="3001294"/>
            <a:ext cx="3452100" cy="136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3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Исполнители народной музыки
</a:t>
            </a:r>
            <a:pPr algn="l" indent="0" marL="0">
              <a:lnSpc>
                <a:spcPct val="115000"/>
              </a:lnSpc>
              <a:buNone/>
            </a:pPr>
            <a:r>
              <a:rPr lang="en-US" sz="5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гуслях играют профессиональные музыканты и любители народного искусства. Они сохраняют старинные приёмы игры и показывают, что инструмент по-прежнему нужен людям.
</a:t>
            </a:r>
            <a:endParaRPr lang="en-US" sz="1337" dirty="0"/>
          </a:p>
        </p:txBody>
      </p:sp>
      <p:sp>
        <p:nvSpPr>
          <p:cNvPr id="15" name="Text 4"/>
          <p:cNvSpPr txBox="1"/>
          <p:nvPr/>
        </p:nvSpPr>
        <p:spPr>
          <a:xfrm>
            <a:off x="5297875" y="3001297"/>
            <a:ext cx="3452100" cy="136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3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Культура жива
</a:t>
            </a:r>
            <a:pPr algn="l" indent="0" marL="0">
              <a:lnSpc>
                <a:spcPct val="115000"/>
              </a:lnSpc>
              <a:buNone/>
            </a:pPr>
            <a:r>
              <a:rPr lang="en-US" sz="5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Гусли не остались только на страницах книг. Их слышат на праздниках, концертах и уроках музыки, поэтому инструмент продолжает жить в нашей культуре.
</a:t>
            </a:r>
            <a:endParaRPr lang="en-US" sz="1337" dirty="0"/>
          </a:p>
        </p:txBody>
      </p:sp>
      <p:sp>
        <p:nvSpPr>
          <p:cNvPr id="16" name="Text 5"/>
          <p:cNvSpPr txBox="1"/>
          <p:nvPr/>
        </p:nvSpPr>
        <p:spPr>
          <a:xfrm>
            <a:off x="261600" y="258900"/>
            <a:ext cx="8620800" cy="52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Гусли звучат и сегодня
</a:t>
            </a:r>
            <a:endParaRPr lang="en-US" sz="2012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4" name="Text 1"/>
          <p:cNvSpPr txBox="1"/>
          <p:nvPr/>
        </p:nvSpPr>
        <p:spPr>
          <a:xfrm>
            <a:off x="5204650" y="1710750"/>
            <a:ext cx="3677700" cy="172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Этого достаточно, чтобы увидеть, как по-разному может звучать один и тот же инструмент: от тихой задумчивости до праздничного блеска.
</a:t>
            </a:r>
            <a:endParaRPr lang="en-US" sz="1022" dirty="0"/>
          </a:p>
        </p:txBody>
      </p:sp>
      <p:sp>
        <p:nvSpPr>
          <p:cNvPr id="5" name="Text 2"/>
          <p:cNvSpPr txBox="1"/>
          <p:nvPr/>
        </p:nvSpPr>
        <p:spPr>
          <a:xfrm>
            <a:off x="5204650" y="4410149"/>
            <a:ext cx="3677700" cy="18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и энциклопедические сведения о гуслях
</a:t>
            </a:r>
            <a:endParaRPr lang="en-US" sz="722" dirty="0"/>
          </a:p>
        </p:txBody>
      </p:sp>
      <p:sp>
        <p:nvSpPr>
          <p:cNvPr id="6" name="Text 3"/>
          <p:cNvSpPr txBox="1"/>
          <p:nvPr/>
        </p:nvSpPr>
        <p:spPr>
          <a:xfrm>
            <a:off x="261600" y="978452"/>
            <a:ext cx="4372200" cy="130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7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
</a:t>
            </a:r>
            <a:endParaRPr lang="en-US" sz="7200" dirty="0"/>
          </a:p>
        </p:txBody>
      </p:sp>
      <p:sp>
        <p:nvSpPr>
          <p:cNvPr id="7" name="Text 4"/>
          <p:cNvSpPr txBox="1"/>
          <p:nvPr/>
        </p:nvSpPr>
        <p:spPr>
          <a:xfrm>
            <a:off x="261600" y="2439700"/>
            <a:ext cx="4372200" cy="126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основных разновидности гуслей чаще всего выделяют
</a:t>
            </a:r>
            <a:endParaRPr lang="en-US" sz="2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29547" y="75"/>
            <a:ext cx="4811985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1600" y="258900"/>
            <a:ext cx="35154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Гусли на сцене
</a:t>
            </a:r>
            <a:endParaRPr lang="en-US" sz="1812" dirty="0"/>
          </a:p>
        </p:txBody>
      </p:sp>
      <p:sp>
        <p:nvSpPr>
          <p:cNvPr id="6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261600" y="2112925"/>
            <a:ext cx="3515400" cy="117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и костюм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концерте гусли особенно красиво звучат рядом с народным костюмом, вышивкой и другими традиционными деталями. Вместе они создают цельный и яркий образ.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261600" y="3538505"/>
            <a:ext cx="3515400" cy="117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старинной Руси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Деревянный корпус и блестящие струны выглядят выразительно при свете сцены. Благодаря этому зрители сразу чувствуют настроение старинной русской песни и праздника.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6" name="Text 1"/>
          <p:cNvSpPr txBox="1"/>
          <p:nvPr/>
        </p:nvSpPr>
        <p:spPr>
          <a:xfrm>
            <a:off x="261600" y="258900"/>
            <a:ext cx="86208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гусли важны сегодня
</a:t>
            </a:r>
            <a:endParaRPr lang="en-US" sz="2212" dirty="0"/>
          </a:p>
        </p:txBody>
      </p:sp>
      <p:sp>
        <p:nvSpPr>
          <p:cNvPr id="7" name="Text 2"/>
          <p:cNvSpPr txBox="1"/>
          <p:nvPr/>
        </p:nvSpPr>
        <p:spPr>
          <a:xfrm>
            <a:off x="369074" y="1141075"/>
            <a:ext cx="6934800" cy="64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Гусли помогают бережно хранить память о русском фольклоре, старинных песнях и образной речи. Через них дети и взрослые лучше понимают прошлое своей культуры.
</a:t>
            </a:r>
            <a:endParaRPr lang="en-US" sz="986" dirty="0"/>
          </a:p>
        </p:txBody>
      </p:sp>
      <p:sp>
        <p:nvSpPr>
          <p:cNvPr id="8" name="Text 3"/>
          <p:cNvSpPr txBox="1"/>
          <p:nvPr/>
        </p:nvSpPr>
        <p:spPr>
          <a:xfrm>
            <a:off x="369074" y="2136541"/>
            <a:ext cx="6934800" cy="64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инструмент изучают в музыкальных школах и училищах. Значит, у гуслей есть не только история, но и настоящее, в котором им учатся снова.
</a:t>
            </a:r>
            <a:endParaRPr lang="en-US" sz="986" dirty="0"/>
          </a:p>
        </p:txBody>
      </p:sp>
      <p:sp>
        <p:nvSpPr>
          <p:cNvPr id="9" name="Text 4"/>
          <p:cNvSpPr txBox="1"/>
          <p:nvPr/>
        </p:nvSpPr>
        <p:spPr>
          <a:xfrm>
            <a:off x="377582" y="3131994"/>
            <a:ext cx="6934800" cy="64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Мастера продолжают делать новые гусли, подбирая дерево, форму и струны. Благодаря их труду инструмент не исчезает, а каждый раз рождается заново.
</a:t>
            </a:r>
            <a:endParaRPr lang="en-US" sz="986" dirty="0"/>
          </a:p>
        </p:txBody>
      </p:sp>
      <p:sp>
        <p:nvSpPr>
          <p:cNvPr id="10" name="Text 5"/>
          <p:cNvSpPr txBox="1"/>
          <p:nvPr/>
        </p:nvSpPr>
        <p:spPr>
          <a:xfrm>
            <a:off x="377582" y="4127473"/>
            <a:ext cx="6934800" cy="64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гусли звучат сегодня, они соединяют музейную старину и живое исполнение. Поэтому их можно назвать настоящей частью современной культурной жизни.
</a:t>
            </a:r>
            <a:endParaRPr lang="en-US" sz="986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1550" y="1481446"/>
            <a:ext cx="8612400" cy="314390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528950"/>
            <a:ext cx="8612400" cy="3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делает гусли особенными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1600" y="980525"/>
            <a:ext cx="86124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история, устройство и музыка складываются в единый образ гуслей.
</a:t>
            </a:r>
            <a:endParaRPr lang="en-US" sz="1112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4" name="Text 1"/>
          <p:cNvSpPr txBox="1"/>
          <p:nvPr/>
        </p:nvSpPr>
        <p:spPr>
          <a:xfrm>
            <a:off x="5204650" y="1710750"/>
            <a:ext cx="3677700" cy="172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Гусли можно держать на коленях или ставить на стол, а значит, один инструмент бывает очень разным и по виду, и по удобству игры.
</a:t>
            </a:r>
            <a:endParaRPr lang="en-US" sz="1022" dirty="0"/>
          </a:p>
        </p:txBody>
      </p:sp>
      <p:sp>
        <p:nvSpPr>
          <p:cNvPr id="5" name="Text 2"/>
          <p:cNvSpPr txBox="1"/>
          <p:nvPr/>
        </p:nvSpPr>
        <p:spPr>
          <a:xfrm>
            <a:off x="5204650" y="4410149"/>
            <a:ext cx="3677700" cy="18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материалы и описания гуслей
</a:t>
            </a:r>
            <a:endParaRPr lang="en-US" sz="722" dirty="0"/>
          </a:p>
        </p:txBody>
      </p:sp>
      <p:sp>
        <p:nvSpPr>
          <p:cNvPr id="6" name="Text 3"/>
          <p:cNvSpPr txBox="1"/>
          <p:nvPr/>
        </p:nvSpPr>
        <p:spPr>
          <a:xfrm>
            <a:off x="261600" y="978452"/>
            <a:ext cx="4372200" cy="130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7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
</a:t>
            </a:r>
            <a:endParaRPr lang="en-US" sz="7200" dirty="0"/>
          </a:p>
        </p:txBody>
      </p:sp>
      <p:sp>
        <p:nvSpPr>
          <p:cNvPr id="7" name="Text 4"/>
          <p:cNvSpPr txBox="1"/>
          <p:nvPr/>
        </p:nvSpPr>
        <p:spPr>
          <a:xfrm>
            <a:off x="261600" y="2439700"/>
            <a:ext cx="4372200" cy="126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основных способа размещения инструмента встречаются чаще всего
</a:t>
            </a:r>
            <a:endParaRPr lang="en-US" sz="2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06763" y="1849862"/>
            <a:ext cx="24327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«струны», «колки» и «корпус» помогают точно назвать части гуслей. Они нужны, чтобы внимательно рассматривать инструмент и правильно говорить о его устройстве.
</a:t>
            </a:r>
            <a:endParaRPr lang="en-US" sz="986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3355662" y="1849850"/>
            <a:ext cx="24327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«гусляр», «былина» и «фольклор» показывают, кто играет на гуслях и в каких историях их можно встретить. Так язык сразу связывается с культурой.
</a:t>
            </a:r>
            <a:endParaRPr lang="en-US" sz="986" dirty="0"/>
          </a:p>
        </p:txBody>
      </p:sp>
      <p:sp>
        <p:nvSpPr>
          <p:cNvPr id="7" name="Text 3"/>
          <p:cNvSpPr txBox="1"/>
          <p:nvPr/>
        </p:nvSpPr>
        <p:spPr>
          <a:xfrm>
            <a:off x="6304563" y="1849850"/>
            <a:ext cx="24327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запомнить эти слова, легче читать тексты о народной музыке и рассказывать о ней самому. Тогда гусли станут не просто картинкой, а понятной частью русской традиции.
</a:t>
            </a:r>
            <a:endParaRPr lang="en-US" sz="986" dirty="0"/>
          </a:p>
        </p:txBody>
      </p:sp>
      <p:sp>
        <p:nvSpPr>
          <p:cNvPr id="8" name="Text 4"/>
          <p:cNvSpPr txBox="1"/>
          <p:nvPr/>
        </p:nvSpPr>
        <p:spPr>
          <a:xfrm>
            <a:off x="261600" y="258900"/>
            <a:ext cx="86208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Слова, которые важно запомнить
</a:t>
            </a:r>
            <a:endParaRPr lang="en-US" sz="2212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1100350"/>
            <a:ext cx="61554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Гусли: музыка памяти и красоты
</a:t>
            </a:r>
            <a:endParaRPr lang="en-US" sz="241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2615925"/>
            <a:ext cx="4551300" cy="118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Гусли напоминают, что старинный инструмент может жить и сегодня. В их звучании слышны история, сказка и красота русской культуры, которую хочется беречь и слушать снова.
</a:t>
            </a:r>
            <a:endParaRPr lang="en-US" sz="986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2026-05-21T21:38:13Z</dcterms:created>
  <dcterms:modified xsi:type="dcterms:W3CDTF">2026-05-21T21:38:13Z</dcterms:modified>
</cp:coreProperties>
</file>