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основы поведения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влияют на поведение, но не определяют его полностью.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как биологическая задача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изучают биология, генетика, нейробиология и психология: один признак меняется с возрастом, обучением и условиями жизни, а его причины часто распределены между многими генами и средой.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Наследуемость описывает вклад генетических различий в вариации признака между людьми, а не судьбу конкретного человека.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близнецовым исследованиям в поведенческой генетике (наследуемость как доля межиндивидуальных различий).
</a:t>
            </a:r>
            <a:endParaRPr lang="en-US" sz="628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50%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не «доля гена» у отдельного человека, а ориентир для различий внутри группы.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38691"/>
            <a:ext cx="4865100" cy="198896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Наследуемость некоторых поведенческих и психологических признаков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оценки показывают, что поведенческие признаки формируются при совместном влиянии генов и среды.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перечисленных признаков наследуемость неполная: генетический вклад заметен, но выраженность признака сильно меняется под влиянием среды.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обзоры по поведенческой генетике и психиатрической генетике.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связывает гены с поведением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и контроль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участвуют в формировании коры больших полушарий, где происходят планирование, внимание и самоконтроль. Именно здесь биологические предпосылки превращаются в наблюдаемое поведение через работу нейронных сетей и опыт обучения.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Лимбическая система и эмоции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Лимбическая система помогает оценивать значимость событий, запоминать эмоциональные переживания и реагировать на угрозу. От её согласованной работы зависит, насколько быстро человек замечает опасность, переключается между эмоциями и сохраняет устойчивость.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Нейромедиаторы как 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Дофамин связан с мотивацией и ожиданием награды, серотонин — с настроением и эмоциональной стабильностью, а окситоцин — с доверием и социальными связями. Эти вещества не «создают характер», но заметно влияют на его проявления.
</a:t>
            </a:r>
            <a:endParaRPr lang="en-US" sz="12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ДНК к поведению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генетический вариант проходит через биологические уровни и встречает влияние среды.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Полигенность поведения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один ген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поведенческих признаков не сводится к одному наследственному фактору: на них одновременно влияют тысячи вариантов ДНК, и каждый из них даёт очень небольшой вклад в общий результат.
</a:t>
            </a:r>
            <a:endParaRPr lang="en-US" sz="1282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генетические варианты часто почти не заметны по отдельности. Значимый эффект появляется только при их сочетании, а также при взаимодействии с особенностями развития и жизненного опыта.
</a:t>
            </a:r>
            <a:endParaRPr lang="en-US" sz="1282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оценки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4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Полигенные оценки риска применяются в исследованиях депрессии, шизофрении и учебных достижений, но пока дают лишь вероятностную информацию и не позволяют точно предсказать поведение.
</a:t>
            </a:r>
            <a:endParaRPr lang="en-US" sz="1288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понимания сложных признаков важно отказаться от идеи «одного гена характера»: поведение формируется как результат множества биологических влияний и условий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генетического вклада в разные признаки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условная: она отражает не точные проценты, а относительную силу генетической компоненты в разных признаках.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признак, тем заметнее роль среды, развития и индивидуального опыта наряду с наследственностью.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по данным учебных обзоров поведенческой генетики.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813160"/>
            <a:ext cx="384600" cy="307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75" y="1782800"/>
            <a:ext cx="32235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3900" y="1796067"/>
            <a:ext cx="384600" cy="34186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близнецов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сходство однояйцевых и разнояйцевых близнецов. Если однояйцевые близнецы похожи сильнее, это указывает на значимый генетический вклад; различия между ними помогают оценить роль среды.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приёмных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Сопоставляют признаки ребёнка с биологическими и приёмными родителями. Так удаётся разделить влияние наследственности и семейной обстановки, особенно в развитии эмоций, привычек и социальных реакций.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детства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подходы показывают, что семейная среда особенно важна в ранние годы. Именно в детстве обучение, режим дня, стиль общения и поддержка взрослых заметно меняют проявление врождённых предпосылок.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наследование поведения
</a:t>
            </a:r>
            <a:endParaRPr lang="en-US" sz="2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генов и среды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Стартовая предрасположенность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задают не готовый результат, а исходную вероятность. Поэтому один и тот же вариант наследственности может быть почти незаметен у одного человека и выражен сильнее у другого.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воспитания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взрослых, понятные правила и эмоциональная стабильность помогают смягчать риски. В неблагополучной обстановке те же наследственные предпосылки чаще проявляются как трудности в поведении и эмоциях.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образа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сон, уровень стресса и школьная нагрузка изменяют работу нервной системы. Они могут усиливать или ослаблять наследственную предрасположенность, особенно в подростковом возрасте.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формируется на пересечении биологии и опыта. Поэтому одинаковый генетический фон не гарантирует одинаковый характер, одинаковую успешность или одинаковую устойчивость к стрессу.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918214"/>
            <a:ext cx="4405200" cy="14964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генов, связанных с поведением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генов, связанных с работой нервной системы и поведенческими особенностями.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гены не определяют поведение напрямую, а лишь влияют на биологические системы, которые делают его более или менее вероятным.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 обзорные материалы по молекулярной генетике поведения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" y="3246728"/>
            <a:ext cx="9144000" cy="18930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Эпигенетика: как опыт меняет активность генов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352791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изменения ДНК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Эпигенетика показывает, что активность гена может меняться без перестройки самой последовательности ДНК. Это помогает объяснить, почему одинаковые гены не всегда работают одинаково в разных условиях жизни.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53418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механизмы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Ключевыми механизмами считаются метилирование ДНК и модификации гистонов. Они влияют на доступность участка генома для считывания и тем самым усиливают или ослабляют экспрессию определённых генов.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15574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Стресс, питание, сон и ранняя забота способны оставлять длительные эпигенетические следы. Поэтому жизненный опыт не просто влияет на поведение, но и может менять работу генов на уровне регуляции.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89697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Эпигенетика связывает биологию и среду в единую систему. Она не отменяет наследственность, но показывает, что организм остаётся чувствительным к условиям развития на протяжении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меняет проявление генетического риска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наследственный риск может проявляться мягче или сильнее в зависимости от условий жизни, особенно в подростковом возрасте.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 стабильность снижают выраженность риска, а стрессовая среда усиливает его проявления.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влияния среды на поведенческие риски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Агрессия, импульсивность и самоконтроль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Префронтальная кора помогает оценивать последствия поступков и сдерживать импульсы. Если её работа нарушена или ещё не полностью сформирована, человеку труднее планировать действия и контролировать эмоциональные всплески.
</a:t>
            </a:r>
            <a:endParaRPr lang="en-US" sz="1231" dirty="0"/>
          </a:p>
        </p:txBody>
      </p:sp>
      <p:sp>
        <p:nvSpPr>
          <p:cNvPr id="10" name="Text 3"/>
          <p:cNvSpPr txBox="1"/>
          <p:nvPr/>
        </p:nvSpPr>
        <p:spPr>
          <a:xfrm>
            <a:off x="2432312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медиаторов
</a:t>
            </a:r>
            <a:pPr algn="l" indent="0" marL="0">
              <a:lnSpc>
                <a:spcPct val="115000"/>
              </a:lnSpc>
              <a:buNone/>
            </a:pPr>
            <a:r>
              <a:rPr lang="en-US" sz="3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Серотониновая и дофаминовая системы участвуют в регуляции настроения, мотивации и реакции на стимулы. Генетические различия в их работе могут повышать склонность к резким реакциям, но не задают поведение автоматически.
</a:t>
            </a:r>
            <a:endParaRPr lang="en-US" sz="1235" dirty="0"/>
          </a:p>
        </p:txBody>
      </p:sp>
      <p:sp>
        <p:nvSpPr>
          <p:cNvPr id="11" name="Text 4"/>
          <p:cNvSpPr txBox="1"/>
          <p:nvPr/>
        </p:nvSpPr>
        <p:spPr>
          <a:xfrm>
            <a:off x="4603023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сна, хронический стресс и конфликтная среда уменьшают самоконтроль и усиливают раздражительность. Напротив, поддержка взрослых и предсказуемые правила помогают лучше регулировать эмоции и поведение.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7375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равны намерению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Импульсивность и агрессивное поведение не следует отождествлять. Биологическая предрасположенность лишь повышает вероятность определённых реакций, а окончательный результат зависит от воспитания и социальных навыков.
</a:t>
            </a:r>
            <a:endParaRPr lang="en-US" sz="119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и система вознаграждения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уязвимость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людей выше чувствительность к вознаграждению, стрессу и трудностям самоконтроля. Эти различия создают предрасположенность, но сами по себе не ведут к зависимости.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контакт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вещества, давление компании и семейная ситуация могут стать решающим толчком. Даже при генетическом риске именно среда часто определяет, начнётся ли употребление.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система принятия решений ещё созревает, а стремление к новизне и одобрению сверстников особенно сильно. Поэтому риск формирования вредной привычки возрастает.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привычки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употребление продолжается, поведение начинает поддерживаться системой вознаграждения и ослаблением самоконтроля. На этом этапе психическое состояние, стресс и окружение влияют на закрепление зависимости.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поведенческие расстройства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на диаграмме условные: в реальной жизни влияние факторов меняется в зависимости от возраста, ситуации и конкретного расстройства.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нарушения обычно формируются при сочетании нескольких причин, а не из-за одного гена или одного события.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распределения факторов риска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могут и чего не могут показать генетические тесты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выявляют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тесты могут обнаружить некоторые наследственные варианты, связанные с риском отдельных состояний. Это полезно для оценки предрасположенности, но не даёт точного описания характера или судьбы человека.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прогноз ограничен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признаки формируются под влиянием множества генов, а также возраста, обучения, культуры и жизненного опыта. Один тест не способен учесть всю сложность развития личности.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условий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наличии повышенного риска решающее значение имеют среда, поддержка взрослых, режим сна и качество обучения. Генетическая информация показывает вероятность, а не неизбежность.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ответ следует интерпретировать осторожно и только вместе с другими данными. Он помогает понять предрасположенность, но не оправдывает фаталистические выводы о поведении.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наблюдения к научному выводу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исследователи переходят от поведенческого признака к проверяемым выводам о генах и среде.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вопросы генетики поведения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стигматизации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генетические данные трактовать поверхностно, человека могут несправедливо считать «опасным» или «неполноценным». Это усиливает предвзятость и мешает объективной оценке личности и поступков.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Конфиденциальность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о наследственных особенностях должна храниться и использоваться с особой осторожностью. Без защиты конфиденциальности она может стать причиной дискриминации в школе, семье или обществе.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детерминизма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делать вывод, что поведение полностью задано генами. Такой подход игнорирует воспитание, опыт, поддержку и личный выбор, хотя именно они часто меняют развитие человека.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поведения полезна только тогда, когда помогает понимать риски и искать способы помощи. Научные данные должны служить профилактике и поддержке, а не ярлыкам.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дают предрасположенность, а не готовую судьбу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факторы влияют на поведение через мозг, нейромедиаторы и развитие, но окончательный результат формируется в диалоге наследственности, среды и личного опыта.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2026-06-01T16:29:23Z</dcterms:created>
  <dcterms:modified xsi:type="dcterms:W3CDTF">2026-06-01T16:29:23Z</dcterms:modified>
</cp:coreProperties>
</file>