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культурная революция: масштаб, цели и последствия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в культуре: образование, наука и искусство перестраивали общество к индустриализации.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после революции: почему культурные перемены стали необходимыми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1920-х страна переживала разруху, утрату кадров и кадровый голод. Образовательная система во многом была разрушена, а неграмотность оставалась массовой, особенно в деревне. Поэтому культурные реформы стали условием модернизации экономики, управления и армии, помогая быстрее растить учителей, инженеров и управленцев.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Декрет 1919 года охватывал население 8–50 лет. Для взрослых работали школы ликбеза, пункты при предприятиях, избы-читальни, библиотеки и кружки. К 1926 году грамотность составляла около 56,6%, а к 1939 году выросла примерно до 87,4%.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56,6%
</a:t>
            </a:r>
            <a:endParaRPr lang="en-US" sz="8231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грамотности сделал чтение и письмо массовым навыком, а не привилегией.
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Переписи населения СССР 1926 и 1939 годов.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995222"/>
            <a:ext cx="4300800" cy="14989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динамики грамотности и ключевых образовательных изменений по переписям 1926 и 1939 годов.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13 лет советская власть заметно сократила неграмотность и закрепила образование как государственный приоритет, расширяя охват и школьного, и взрослого населения.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Переписи населения СССР 1926 и 1939 годов.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грамотности в СССР в 1920–1930-е годы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школа и централизованное образование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485105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Обязательность и единые ориентиры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1930 году ввели обязательное начальное обучение, а затем постепенно расширяли семилетнюю ступень. Школа стала более предсказуемой по содержанию, а подготовка учащихся — более управляемой на уровне государства.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5105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под задачи 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стремились сделать единообразнее и включали математику, русский язык, историю, естественные науки и трудовое воспитание. Так образование сильнее подчиняли государственным целям, связывая знания с практикой и дисциплиной.
</a:t>
            </a:r>
            <a:endParaRPr lang="en-US" sz="128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Визуальная логика графика отражает расширение возможностей обучения — от массовой школьной базы до подготовки специалистов среднего звена и инженеров.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показывают: образование становилось массовым социальным лифтом, поскольку спрос плановой экономики требовал новых кадров в инженерии, медицине, преподавании и сельском хозяйстве.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характеристика расширения сети школ, техникумов и вузов в 1920–1930-е годы (точные значения для построения графика в исходных данных не приведены).
</a:t>
            </a:r>
            <a:endParaRPr lang="en-US" sz="695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росла система среднего и высшего образования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668" y="2183062"/>
            <a:ext cx="41160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567" y="2220202"/>
            <a:ext cx="421649" cy="337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3490" y="2220202"/>
            <a:ext cx="421649" cy="337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8414" y="2220202"/>
            <a:ext cx="421649" cy="337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«красных специалистов»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Рабоче-крестьянский канал в вузы
</a:t>
            </a:r>
            <a:pPr algn="ctr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Рабфаки и ускоренные курсы давали рабочим и крестьянам путь в высшую школу. Выпускники могли поступать без полного дореволюционного гимназического образования, что меняло доступ к профессиям.
</a:t>
            </a:r>
            <a:endParaRPr lang="en-US" sz="1197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Пересборка социального состава интеллигенции
</a:t>
            </a:r>
            <a:pPr algn="ctr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система расширяла круг студентов из рабочих и крестьян, обновляя состав специалистов. Тем самым государство снижало зависимость от «старых» кадров и одновременно меняло ожидания общества.
</a:t>
            </a:r>
            <a:endParaRPr lang="en-US" sz="1197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подготовка под нужды экономики
</a:t>
            </a:r>
            <a:pPr algn="ctr" indent="0" marL="0">
              <a:lnSpc>
                <a:spcPct val="115000"/>
              </a:lnSpc>
              <a:buNone/>
            </a:pPr>
            <a:r>
              <a:rPr lang="en-US" sz="5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Ускоренная программа ориентировалась на подготовку к техническим и управленческим задачам. Власть получала специалистов, способных работать в промышленности, медицине, образовании и управленческом секторе.
</a:t>
            </a:r>
            <a:endParaRPr lang="en-US" sz="1091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Лояльность через включённость в систему
</a:t>
            </a:r>
            <a:pPr algn="ctr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советской власти важна была не только квалификация, но и политическая предсказуемость. Социальный отбор через рабфаки помогал формировать корпус «лояльных и подготовленных» кадров.
</a:t>
            </a:r>
            <a:endParaRPr lang="en-US" sz="119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культурной революции в СССР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отражает последовательность мер просвещения, социального отбора и политического воспитания.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как инструмент индустриализации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1930-е годы наука все теснее увязывалась с задачами пятилеток и хозяйственного планирования. Государство поддерживало исследования в физике, химии, геологии, энергетике, медицине и технике.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Расширялись академические институты и сеть научно-исследовательских учреждений. Ученые работали в связке с практическими потребностями, чтобы знания быстрее превращались в технологические решения.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 результатов оценивалась по вкладу в промышленность, транспорт, оборону и сельское хозяйство. Так наука становилась частью общего механизма модернизации.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Литература, кино и социалистический реализм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труда на страницах романов и пьес
</a:t>
            </a:r>
            <a:pPr algn="ctr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акцент — человек, который активно строит социализм, преодолевает трудности и действует вместе с коллективом. Читатель должен видеть не «случайность», а закономерность: усилие ведет к общему успеху. Такие сюжеты хорошо подчеркивают общую символику эпохи.
</a:t>
            </a:r>
            <a:endParaRPr lang="en-US" sz="1107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 кинохроники о заводе и стройке
</a:t>
            </a:r>
            <a:pPr algn="ctr" indent="0" marL="0">
              <a:lnSpc>
                <a:spcPct val="115000"/>
              </a:lnSpc>
              <a:buNone/>
            </a:pPr>
            <a:r>
              <a:rPr lang="en-US" sz="3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и хроника превращали события индустриализации в понятный массовому зрителю рассказ. На экране труд, дисциплина и организованность становились главным смыслом. Для иллюстрации подойдут сцены станков, рабочих бригад и торжественные моменты производства.
</a:t>
            </a:r>
            <a:endParaRPr lang="en-US" sz="1116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Плакат и театр как единый язык оптимизма
</a:t>
            </a:r>
            <a:pPr algn="ctr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Социалистический реализм предполагал оптимистический образ будущего, который транслировался через литературу, театр, живопись и плакат. Сцена массового действия или плакатный рисунок помогают показать, как искусство включали в идеологическую систему государства.
</a:t>
            </a:r>
            <a:endParaRPr lang="en-US" sz="110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стремилась не только расширить доступ к знаниям, но и выстроить единое культурное пространство: нормы поведения, оценки прошлого и представления о будущем.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культурная революция работала комплексно: образование поддерживалось наукой, искусством и пропагандой, а мировоззрение — идеологическим контролем.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по тематике культурной политики СССР, без точного распределения долей (условная визуализация)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культурной политики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Антирелигиозная политика и борьба за новое мировоззрение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власть ограничивала влияние церкви: закрывала храмы и монастыри, изымала религиозную собственность и допускала к публичной сфере преимущественно атеистические инициативы и материалы.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Ключевую роль играл Союз воинствующих безбожников: он организовывал просветительские кампании, дискуссии и массовую пропаганду, чтобы ослабить религиозные практики.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официальной идеологии религия трактовалась как пережиток старого общества, противоречащий научному мировоззрению и коммунистическому воспитанию, поэтому борьба имела «культурный» и образовательный характер.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Антирелигиозная кампания стала частью общего механизма контроля над культурой: она сопровождала перестройку школы, печати и повседневных привычек, задавая допустимые взгляды и ценности.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1852571"/>
            <a:ext cx="4333200" cy="17842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Учреждения культуры создавали привычную среду для обучения, досуга и политического воспитания — от городских клубов до села, где работали избы-читальни.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учреждений превращала культурную революцию в повседневную практику: люди получали знания, совместный досуг и готовые интерпретации событий.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описание функций культурных учреждений в СССР (по материалам школьного уровня и историческим обзорам)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учреждения нового советского общества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84350" y="403162"/>
            <a:ext cx="300000" cy="24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4350" y="1511954"/>
            <a:ext cx="300000" cy="2666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4350" y="2647413"/>
            <a:ext cx="300000" cy="24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4281" y="3740887"/>
            <a:ext cx="260138" cy="297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Пионеры и комсомол: воспитание советской молодежи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5534400" y="374512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и ликбезные кампании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Организации участвовали в мероприятиях по ликвидации неграмотности, помогали проводить занятия и поддерживали интерес к учебе у сверстников, формируя установку на постоянное повышение уровня знаний.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534400" y="1496638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учеба и дисциплина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кружки и занятия молодежь осваивала основы марксистско-ленинского мировоззрения, училась работать в группе, соблюдать правила, аргументировать позиции и держать общий курс.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534400" y="2618763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Трудовые акции и уважение к делу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Комсомольцы и пионеры участвовали в трудовых мероприятиях, поддерживали идеи общественно полезного труда и коллективной ответственности, связывая личные усилия с задачами государства.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534400" y="3740887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лояльности и «общего будущего»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Молодежь рассматривалась как резерв будущего общества: воспитывались коллективизм, взаимопомощь и политическая лояльность, а в культурных практиках продвигались советские нормы.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росте грамотности инфраструктура распределялась неравномерно: именно город быстрее наращивал учреждения и кадры, тогда как сельская местность чаще сталкивалась с дефицитом ресурсов.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Столбцы показывают структурное неравенство доступа: культурная революция продвигалась быстрее там, где уже существовала инфраструктура и плотность населения.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на основе качественных исторических характеристик (цифры представлены как условный индекс, без точной статистики)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деревня: неравномерность культурных изменений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Печать, радио и кино как средства массового воздействия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Газеты, плакаты и радио помогали сформировать единое информационное пространство: сообщения об индустриализации, пятилетках и трудовых подвигах становились регулярными и узнаваемыми.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Кинохроника и массовые визуальные форматы закрепляли нужные смыслы через изображения: они демонстрировали «успехи», нормы поведения и советские ценности, усиливая впечатление участия в общем деле.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Важно, что власть говорила с обществом «на одном языке»: повторяемые сюжеты и символы облегчали массовое восприятие и превращали культурную революцию в повседневный опыт.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формировалась советская интеллигенция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формирования кадров: от дореволюционных традиций к партийно-государственной системе подготовки специалистов.
</a:t>
            </a:r>
            <a:endParaRPr lang="en-US" sz="105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Противоречия культурной революции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образования и доступ к культуре шло одновременно с цензурой и идеологическим давлением. В 1930-е годы часть старых специалистов работала в атмосфере подозрительности и политического контроля.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заметно росли грамотность, возможности учебы и социальная мобильность. Поэтому культурная революция воспринималась обществом неоднозначно: она давала новые шансы, но ограничивала свободу.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23260"/>
            <a:ext cx="4300800" cy="204288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1930-х культурные изменения проявились в нескольких взаимосвязанных сферах — образовании, кадровой подготовке, культуре и усилении идеологического надзора.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итог — глубокая перестройка общества: образование и культура стали массовыми, но их развитие сопровождалось усилением контроля со стороны государства.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и выводов по итогам культурной политики СССР в 1920–1930-е годы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культурной революции к концу 1930-х годов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советской культурной революции для истории СССР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культурная революция стала ключевым процессом 1920–1930-х: она повысила грамотность, закрепила массовую школу и расширила подготовку кадров, ускорив модернизацию, но усилила идеологизацию и контроль над культурой.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2026-05-12T22:20:03Z</dcterms:created>
  <dcterms:modified xsi:type="dcterms:W3CDTF">2026-05-12T22:20:03Z</dcterms:modified>
</cp:coreProperties>
</file>