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Двухполюсный мир: обзор и ключевые темы
</a:t>
            </a:r>
            <a:endParaRPr lang="en-US" sz="3047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СССР и США сформировало мировую поляризацию послевоенного периода.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двухполюсного мира
</a:t>
            </a:r>
            <a:endParaRPr lang="en-US" sz="372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международные отношения кардинально изменились: бывшие союзники разделились, началось соперничество СССР и США за политическое и экономическое влияние, что определило структуру нового мирового порядка.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двухполюсного мира
</a:t>
            </a:r>
            <a:endParaRPr lang="en-US" sz="2577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1945 — Ялтинская конференция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Обсудили послевоенное устройство мира, согласовали раздел сфер влияния между союзниками.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Июль-август 1945 — Потсдамская конференция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Подтверждены границы и управление ранее оккупированными территориями.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— Начало «железного занавеса»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отчётливое разделение Европы на западные демократии и социалистические страны.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— Доктрина Трумэна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Объявлена политика сдерживания коммунизма, начало активной Американской внешней политики.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социалистического блока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входили СССР и страны Восточной Европы, а также Монголия и Китай до 1960-х годов, объединённые общими идеями и политикой.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идеологий и контроля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характеризовался централизованной властью, коллективной безопасностью и строгим надзором за социальной сферой.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Интервенции для укрепления режима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вмешательства в Венгрии и Чехословакии демонстрировали стремление СССР сохранять влияние и стабильность.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лагерь: структура и роль
</a:t>
            </a:r>
            <a:endParaRPr lang="en-US" sz="3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Капиталистический лагерь: состав и ценности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западного лагеря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Канада, Великобритания, ФРГ и другие развитые государства объединялись через НАТО и экономические союзы.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демократии и рыночной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строилась на свободных выборах, конкуренции на рынке и личных свободах граждан.
</a:t>
            </a:r>
            <a:endParaRPr lang="en-US" sz="1149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развивал инновационные отрасли и распространял рок-музыку, фильмы, формируя массовую культуру.
</a:t>
            </a:r>
            <a:endParaRPr lang="en-US" sz="114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в условиях двухполюсного мира
</a:t>
            </a:r>
            <a:endParaRPr lang="en-US" sz="324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ЦРУ, КГБ, МИ-6 и Штази осуществляли сбор секретных данных и ведущие операции по влиянию на мировую политику.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скандалы, как дело Кима Филби и перебежчики Эймс и Гордиевский, отражали глубину шпионажа.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активно использовалась для вмешательства в выборы и организации переворотов в странах третьего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сдерживание как основа баланса
</a:t>
            </a:r>
            <a:endParaRPr lang="en-US" sz="3266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ядерного потенциала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первыми испытали ядерное оружие в 1945 году, СССР — в 1949. Началась интенсивная гонка вооружений с созданием дальнобойных ракет и стратегической авиации.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взаимного гарантированного уничтожения обеспечила хрупкий баланс и предотвратила прямой конфликт двух сверхдержав, создав постоянную угрозу глобального разрушения.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ядерных арсеналов (1985 год)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США контролировали более 90% мировых ядерных запасов, поддерживая двуполярный баланс.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ядерного оружия сосредоточено у двух сверхдержав, определяя мировой военно-политический расклад.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SIPRI, 1985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глобального сдерживания и давления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баз НАТО в Западной Европе и американских на Ближнем Востоке обеспечивало стратегическое преимущество и укрепляло альянсы.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укреплял позиции через военные базы в Восточной Европе и Азии, контролируя союзников и регионы влияния.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санкции и торговые ограничения применялись для давления и изоляции политических оппонентов.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Прокси-конфликты и поддержка лояльных режимов служили инструментами косвенной борьбы за влияние по всему миру.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Гонки вооружений и технологий в эпоху двухполюсности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совершенствование атомных и водородных бомб обеспечивало превосходство и сдерживало открытое противостояние.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гонка началась с запуска спутника СССР в 1957 и завершилась высадкой Америки на Луну в 1969 году.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Оборонные бюджеты стимулировали инновации, но усиливали международную напряжённость и стремление к превосходству.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Блоковое деление: Варшавский договор и НАТО
</a:t>
            </a:r>
            <a:endParaRPr lang="en-US" sz="2847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Варшавский договор, созданный в 1955 году, объединил СССР и страны Восточной Европы для коллективной обороны и взаимной защиты от внешних угроз. Эта организация стала ответом на формирование НАТО в 1949 году.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включало США, Канаду и западноевропейские государства и служило инструментом сдерживания советского влияния. Оба блока координировали военную политику и проводили совместные учения, обеспечивая стабильность системы безопасности Холодной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 в условиях двухполюсности
</a:t>
            </a:r>
            <a:endParaRPr lang="en-US" sz="3045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(1950–1953)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с вторжения Северной Кореи в Южную. Северная часть поддерживалась КНДР и Китаем, а Юг – силами ООН под руководством США, став символом первой крупной военно-политической конфронтации эпохи Холодной войны.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 (1955–1975)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Продолжительный конфликт, в котором США поддерживали южновьетнамское правительство, а СССР и Китай оказывали помощь Северному Вьетнаму. Война стала одним из самых кровопролитных и спорных локальных столкновений двухполюсного мира.
</a:t>
            </a:r>
            <a:endParaRPr lang="en-US" sz="1153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Афганская война (1979–1989)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вторжение в Афганистан вызвало вооружённое сопротивление моджахедов, которым помогали США и их союзники. Этот конфликт привёл к серьёзным политическим и социальным последствиям в регионе и глобальном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пропаганда и информационное противостояние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использовалась как ключевой инструмент для формирования представлений о противнике через средства массовой информации и культуру. В СССР акцент делался на противопоставлении капиталистической агрессии, способствуя сплочению общества.
</a:t>
            </a:r>
            <a:endParaRPr lang="en-US" sz="1194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государственные и частные СМИ изображали советский режим как тоталитарный и угрожающий свободам. Такое информационное противостояние усиливало взаимное недоверие и закрепляло мировой раскол на идеологической основе.
</a:t>
            </a:r>
            <a:endParaRPr lang="en-US" sz="11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и альтернативные системы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социалистические страны внедряли централизованное планирование, ориентированное на полноту занятости и оборонные производства, ограничивая рыночные механизмы.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Запада развивали рыночную экономику с акцентом на частную собственность и свободную торговлю, что стимулировало инновации и предпринимательство.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СЭВ и ЕЭС отражало тенденции интеграции внутри блоков, которые упрочняли экономическую изоляцию и противостояние, усиливая политическую конкуренцию между системами.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СССР: сравнение потенциалов (1980-е годы)
</a:t>
            </a:r>
            <a:endParaRPr lang="en-US" sz="266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демонстрируют военный и экономический баланс, а также демографическую базу обеих сверхдержав в 1980-х годах.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близость военных расходов, экономическая мощь США и более высокая технологическая активность обеспечивали им преимущество в развитии и инновациях.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SIPRI и МВФ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движения неприсоединения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Бандунгской конференции 1955 года страны Азии, Африки и Латинской Америки объединились, заявив нейтралитет в глобальной конфронтации. Их цель — сохранить независимость и не участвовать в военных блоках.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лидеры и идеология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фигуры — Джавахарлал Неру, Иосип Броз Тито и Гамаль Абдель Насер — выступали за суверенитет и экономическое развитие своих стран вне влияния СССР и США.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международные отношения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способствовало формированию новой политики сотрудничества между странами «третьего мира», влияло на баланс сил и акцентировало внимание на проблемах развития и деколонизации.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 и страны «третьего мира»
</a:t>
            </a:r>
            <a:endParaRPr lang="en-US" sz="2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всего этого времени Советский Союз и США вели напряжённые переговоры, пытаясь избежать катастрофы, что сделало кризис одним из самых опасных моментов Холодной войны.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дней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дипломатические документы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продолжалась критическая фаза кризиса, когда мир находился на грани ядерного конфликта
</a:t>
            </a:r>
            <a:endParaRPr lang="en-US" sz="1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 попытки стабилизации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3372825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договоров ОСВ-1 (1972)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 ограничении стратегических вооружений впервые установил количественные лимиты на межконтинентальные баллистические ракеты и тяжёлые бомбардировщики.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2219443" y="2892341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Брежнева и Никсона (1973)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американского президента в Москву способствовал укреплению диалога и закреплению принципов стратегического сдерживания.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258885" y="2430300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ОСВ-2 (1979)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ограничений на стратегическое оружие и усиление контроля, однако документ так и не был ратифицирован из-за обострения отношений.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308035" y="1949750"/>
            <a:ext cx="17964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напряжённости (1980-е)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конфронтации в начале 1980-х годов, переход к «новой холодной войне» на фоне советского вторжения в Афганистан и усиления идеологической борьбы.
</a:t>
            </a:r>
            <a:endParaRPr lang="en-US" sz="9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двухполюсного мира и новое мировое устройство
</a:t>
            </a:r>
            <a:endParaRPr lang="en-US" sz="2417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Советского Союза в 1991 году положил конец биполярной системе, создав многочисленные независимые государства и изменив баланс сил на международной арене. Произошло ослабление восточного блока.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НАТО и роль ООН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Североатлантический альянс осуществил расширение на восток, укрепляя западное лидерство. Организация Объединённых Наций стала ключевой площадкой для решения глобальных проблем и укрепления международной безопасности.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начал усиливать своё политическое и экономическое влияние, выступая как новый центр силы и фактор, который формирует современную многополярную систему международных отношений.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наследие двухполюсного мира
</a:t>
            </a:r>
            <a:endParaRPr lang="en-US" sz="3108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двухполюсности сформировала основы современной международной политики, обеспечивая баланс сил и стимулируя развитие технологий. Её последствия продолжают влиять на глобальные вызовы и перспективы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2026-05-11T05:01:40Z</dcterms:created>
  <dcterms:modified xsi:type="dcterms:W3CDTF">2026-05-11T05:01:40Z</dcterms:modified>
</cp:coreProperties>
</file>