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тип Хордовые – ключевые особенности и значение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хордой — ключевая группа, объединяющая человека и множество видов.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разнообразие хордовых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возникли более 500 млн лет назад и насчитывают свыше 65 000 видов. Они обитают в воде, на суше и в воздухе, играя лидерскую роль в эволюции позвоночных.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хордовых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осевая поддерживающая структура хотя бы в одной стадии развития. Есть спинная нервная трубка, жаберные щели и постанальный хвост.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признаки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обеспечивают эффективность движения и развитие сложных органов, способствуя приспособлению к разным условиям обитания.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признаков в жизнедеятельности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типа Хордовые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 делится на три подтипа: оболочники, бесчерепные и позвоночные, каждый из которых имеет уникальные черты и образ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включают большинство видов, характеризуются наличием позвоночника и широким освоением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 — морские организмы с фильтрационным питанием и оседлым образом жизни во взрослом состоянии.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17147"/>
            <a:ext cx="4791900" cy="169830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хордовых – сравнение
</a:t>
            </a:r>
            <a:endParaRPr lang="en-US" sz="319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подтипов по представителям и среде обитания.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обладают наибольшим разнообразием и адаптированы к множеству сред.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научные обзоры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хордовых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хорды заложило основы развития прочного скелета и сложной нервной системы у животных.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стали источником возникновения всех современных позвоночных животных на Земле.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интеллекта и сложного поведения связано с развитием мозга у хордовых.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 позволили им занять новые экологические ниши и существенно расширить биологическое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Подтип оболочники: примеры и характерные особенности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 включают морских животных, таких как асцидии и аппендикулярии, с оседлым образом жизни во взрослом состоянии.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личиночной стадии сохраняются типичные хордовые черты, у взрослых они фильтруют воду, тело покрыто защитной оболочкой, головы нет.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Подтип бесчерепные: анатомия и образ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— маленькие морские животные с вытянутым полупрозрачным телом и хордами, сохраняющимися всю жизнь.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 фильтрованием воды через жаберные щели и передвигаются, сокращая мышцы вдоль хорды для плавания.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Подтип позвоночные – основные черты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имеют развитый позвоночник и череп, защищающий мозг. Их органы чувств обеспечивают точное восприятие окружающей среды, что помогает выживать в разных условиях.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98% хордовых принадлежат к позвоночным. Они освоили океаны, пресные воды, сушу и воздух, демонстрируя широкий спектр адаптаций и образов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позвоночных и примеры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позвоночных с характерными примерами и средами обитания.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 обитания отражает успешную адаптацию позвоночных.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источники, энциклопедии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в группах позвоночных
</a:t>
            </a:r>
            <a:endParaRPr lang="en-US" sz="302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значительно преобладают по численности, занимая разнообразные водные экосистемы, что отражает их эволюционное старшинство и адаптивность.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демонстрирует, что рыбы являются доминирующей группой позвоночных по количеству видов, подчёркивая их важную роль в биоразнообразии.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Zoological Society,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74095" y="3084118"/>
            <a:ext cx="365625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системы хордовых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оснащены замкнутой кровеносной системой, обеспечивающей эффективное снабжение тканей кислородом и питательными веществами.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Спинная нервная трубка и головной мозг позволяют координировать сложные движения и поведение, обеспечивая высокую реактивность.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уши и органы обоняния обеспечивают ориентацию в пространстве, поиск пищи и защиту от хищников.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структуры взаимодействуют с осевым скелетом и конечностями для эффективного передвижения в различных средах.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система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хордовых: рыбы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с помощью жабр, которые позволяют извлекать кислород из воды. Их тело покрыто чешуёй, а плавники обеспечивают манёвренность и стабильность при плавании.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известных представителей относятся карп, акула и окунь. Большинство рыб размножаются икрой, однако существуют и живородящие виды, адаптированные к особым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хордовых: амфибии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Амфибии имеют две жизненные стадии: водную в форме головастика и наземную во взрослой форме. Их дыхание осуществляется и лёгкими, и кожей, что требует влажной среды.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Эти животные проходят метаморфоз, кардинально меняющий строение тела. Высокая чувствительность к изменению среды делает амфибий индикаторами экологического состояния.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хордовых: рептилии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покрыты плотными роговыми чешуями и имеют сухую кожу, что снижает потерю воды. Их яйца с прочной оболочкой позволяют успешно развиваться вне воды.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наземной жизни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обитают почти на всех континентах, исключая Антарктиду. Они занимают разнообразные экологические ниши, демонстрируя высокую приспособляемость.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биологические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хордовых: птицы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Пёстрые жители неба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разнообразием перьев, которые обеспечивают теплоизоляцию и возможность полёта. Например, ворона — умный и сообразительный представитель, обитающий во многих регионах мира.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экстремальным 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прекрасно приспособлен к жизни в холодных водах Антарктиды благодаря плотному оперению и жировому слою. Ласточка же мастерски летает, ловя насекомых в полёте.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хордовых: млекопитающие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отличаются наличием волосяного покрова и развитых молочных желез, обеспечивающих питание и защиту потомства с ранних стадий.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проявляют сложное социальное поведение и высокую обучаемость, что особенно выражено у человека, летучих мышей и китообразных, обитающих в разных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типа Хордовые от других животных
</a:t>
            </a:r>
            <a:endParaRPr lang="en-US" sz="294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хордовые имеют хорду и спинную нервную трубку, что отличает их от членистоногих и моллюсков с внешним скелетом и иной нервной системой.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облегчают разграничение и классификацию животных в биологической систематике, подчёркивая эволюционную уникальность хордовых.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Общая биология,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и человек: значение для науки и природы
</a:t>
            </a:r>
            <a:endParaRPr lang="en-US" sz="250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хордовых, включая человека, помогает раскрывать механизмы заболеваний, разрабатывать новые методы лечения и генетической терапии, что способствует прогрессу медицины.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играют важную роль в экосистемах как потребители и производители, а изучение их помогает в сохранении биоразнообразия и устойчивом развитии природных сообществ.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хордовые служат модельными организмами в биологии для исследований развития, генетики и поведения, что расширяет знания о жизни и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типа Хордовые для жизни на Земле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— основа биоразнообразия планеты, играют ключевую роль в экосистемах. Их изучение углубляет понимание эволюции и способствует сохранению природы и развитию науки.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2026-05-08T21:15:40Z</dcterms:created>
  <dcterms:modified xsi:type="dcterms:W3CDTF">2026-05-08T21:15:40Z</dcterms:modified>
</cp:coreProperties>
</file>