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океанической воды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вода — не просто вода, а живая химическая система.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океанскую воду особенной
</a:t>
            </a:r>
            <a:endParaRPr lang="en-US" sz="356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занимает большую часть поверхности Земли. Его вода отличается от пресной составом, солёностью и поведением в разных условиях — от поверхности до глубин, от тропиков до полярных морей.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 — особая среда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меняет плотность, вкус и химические свойства воды. Именно поэтому морская вода ведёт себя иначе, чем пресная, и влияет на обмен веществ у организмов.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глубине вода испытывает огромное давление. Оно определяет форму оборудования, скорость погружения и даже то, какие организмы могут жить в толще океана.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устроен слоями: тёплые и холодные массы воды не смешиваются мгновенно. Такие различия помогают сохранять тепло, формировать течения и влиять на погоду.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газы нужны для дыхания и фотосинтеза. Их количество зависит от температуры, движения воды и контакта с атмосферой.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солёность Мирового океана служит ориентиром для сравнения морей, устьев рек и открытой воды.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г/кг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солёности Мирового океана.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средняя солёность морской воды.
</a:t>
            </a:r>
            <a:endParaRPr lang="en-US" sz="28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морская вода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морской воде растворены не только соли, но и газы, которые участвуют в химических процессах океана.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составляют вода и главные ионы; именно они определяют солёность, проводимость и многие свойства океана.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 составу морской воды из учебных и справочных источников.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Солёность: что она означает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меняется не только между морями, но и в пределах одного района — особенно рядом с реками и льдом.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солёность, тем сильнее обычно меняются плотность и проводимость воды.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справочные значения солёности для пресной, устьевой и океанической воды.
</a:t>
            </a:r>
            <a:endParaRPr lang="en-US" sz="7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слои океана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воды остаются холодными и почти не зависят от дневного нагрева. Они сохраняют свои свойства дольше всего и медленно обмениваются теплом с верхними слоями.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часто лежит термоклин — слой, где температура резко падает с глубиной. Здесь перемешивание идёт труднее, потому что вода уже заметно отличается по плотности.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океан быстро прогревается солнцем, поэтому верхний слой обычно самый тёплый. Он легче перемешивается ветром и волнами, а значит быстрее реагирует на изменения погоды.
</a:t>
            </a:r>
            <a:endParaRPr lang="en-US" sz="11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слои воды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температура и солёность изменяют плотность морской воды.
</a:t>
            </a:r>
            <a:endParaRPr lang="en-US" sz="8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глубинах давление быстро растёт и становится серьёзным испытанием для подводных аппаратов и живых организмов.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давления в воде: справочное приближение для морской среды.
</a:t>
            </a:r>
            <a:endParaRPr lang="en-US" sz="731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примерно одну атмосферу давления.
</a:t>
            </a:r>
            <a:endParaRPr lang="en-US" sz="27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газы в воде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 газов зависит от температуры: чем вода холоднее, тем больше кислорода она может удержать.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нагревания воды кислород растворяется хуже, поэтому перемешивание особенно важно для снабжения глубинных слоёв.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растворимости кислорода в воде при нормальном атмосферном давлении.
</a:t>
            </a:r>
            <a:endParaRPr lang="en-US" sz="6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pH поверхностных вод океана — важный сигнал о том, как CO2 меняет химический баланс и условия для морских организмов.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PMEL, Ocean Acidification Program; Global Ocean Data Analysis Project (GLODAP) — среднее значение поверхностных океанических вод около 8,1.
</a:t>
            </a:r>
            <a:endParaRPr lang="en-US" sz="597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означает слабощелочную среду, чувствительную к росту содержания углекислого газа.
</a:t>
            </a:r>
            <a:endParaRPr lang="en-US" sz="18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Проводимость и ионы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проводимость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Проводимость показывает, насколько легко вода пропускает ток. В морской воде её повышают растворённые ионы, поэтому этот параметр быстро реагирует на изменения солёности и состава.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ионов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солей растворено в воде, тем больше заряженных частиц в растворе. Именно поэтому солёная вода проводит ток заметно лучше пресной воды.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Океанографические приборы используют проводимость вместе с температурой и давлением, чтобы точнее оценить свойства воды на разных глубинах и в разных районах.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проводимости помогают находить границы водных масс и следить за смешением речной и морской воды в прибрежных зонах и эстуариях.
</a:t>
            </a:r>
            <a:endParaRPr lang="en-US" sz="11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дальше пропускает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море может казаться почти прозрачным, если в воде мало планктона и взвеси. Тогда солнечный свет проходит глубже, а белый диск Секки исчезает не сразу.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меняет цвет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планктона вода часто становится зеленоватой или бурой. Мельчайшие организмы и частицы рассеивают свет, поэтому видимость снижается даже там, где вода кажется спокойной.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вода мутнее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прозрачность обычно ниже, чем в открытом океане, потому что волны поднимают донные частицы. Растворённые вещества тоже влияют на оттенок и глубину проникновения света.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прозрачность и цвет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386077"/>
            <a:ext cx="3950100" cy="807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 их влияние
</a:t>
            </a:r>
            <a:endParaRPr lang="en-US" sz="372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Нитраты и фосфаты поддерживают рост фитопланктона, но их избыток может нарушать равновесие в воде и уменьшать количество кислорода.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количества питательных веществ полезны, а избыток ускоряет рост водорослей и может ухудшать условия для других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IOC / FAO: общие сведения о роли нитратов и фосфатов в продуктивности морских экосистем.
</a:t>
            </a:r>
            <a:endParaRPr lang="en-US" sz="5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изменений в океане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меняет 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широтах океан получает разное количество солнечного тепла. Поэтому температура, солёность и плотность водных масс уже изначально различаются.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усиливают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сезонам усиливаются ветры, дожди и таяние льда. Из-за этого свойства воды у поверхности быстро перестраиваются, особенно в прибрежных районах.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объединяет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 приливы перемешивают воду, переносят тепло и соль и создают местные отличия. В одном и том же океане соседние районы могут иметь очень разные свойства.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градиенты солёности
</a:t>
            </a:r>
            <a:endParaRPr lang="en-US" sz="24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пресная и солёная вода, а также замерзание льда создают резкие изменения солёности по горизонтали и глубине.
</a:t>
            </a:r>
            <a:endParaRPr lang="en-US" sz="8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70" y="1736867"/>
            <a:ext cx="451731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838" y="3926085"/>
            <a:ext cx="451731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эффекты течений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переносят накопленное тепло на сотни и тысячи километров. Благодаря этому они смягчают климат побережий и делают погоду в некоторых регионах более мягкой.
</a:t>
            </a:r>
            <a:endParaRPr lang="en-US" sz="964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 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течений часто возникают богатые рыбой районы. Там вода лучше перемешивается, а планктон получает больше питательных веществ для роста.
</a:t>
            </a:r>
            <a:endParaRPr lang="en-US" sz="1108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течения поднимают или уносят воду, они перераспределяют соли, кислород и питательные вещества. Это помогает морским организмам получать нужные условия для жизни.
</a:t>
            </a:r>
            <a:endParaRPr lang="en-US" sz="9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которые легко проверить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зависит не от одного фактора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 не всегда плотнее пресной в любой ситуации. Если вода тёплая, она может быть легче более холодной, даже при высокой солёности, потому что температура тоже влияет на плотность.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не везде одинаковый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морская вода одинакова. У берегов, в тропиках, у полюсов и на разной глубине её свойства сильно различаются, поэтому океан нельзя рассматривать как однородную массу.
</a:t>
            </a:r>
            <a:endParaRPr lang="en-US" sz="997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на сочетание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солёность не означает одинаковое поведение воды. Важны одновременно температура, солёность и перемешивание, поэтому сравнивать нужно несколько параметров сразу.
</a:t>
            </a:r>
            <a:endParaRPr lang="en-US" sz="931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измерениями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море помогают проверять такие выводы на практике. Приборы показывают, как меняются свойства воды по слоям и где находятся границы разных водных масс.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793560"/>
            <a:ext cx="3929100" cy="8031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 изучения океана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Океанографы сравнивают данные приборов, чтобы увидеть, как свойства воды меняются по глубине и где проходят границы разных слоёв.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Батометр даёт образец для анализа, а CTD-зонд быстро строит вертикальный профиль воды и помогает находить термоклин и изменения солёности.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Ocean Exploration; Teledyne SeaBird CTD documentation — описание принципов батометрических и CTD-измерений.
</a:t>
            </a:r>
            <a:endParaRPr lang="en-US" sz="5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живая система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океанической воды постоянно меняются и вместе определяют климат, жизнь и движение веществ. Понимание солёности, плотности, pH и прозрачности помогает увидеть океан как живую систему.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2026-07-26T19:11:13Z</dcterms:created>
  <dcterms:modified xsi:type="dcterms:W3CDTF">2026-07-26T19:11:13Z</dcterms:modified>
</cp:coreProperties>
</file>