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Загадочный мир между растениями и животными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Удивительный мир грибов раскрывает необычные особенности природы и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грибов сквозь 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сопровождали человека с древнейших времен — как пища, лекарство и символы. Уже в XVIII веке их выделили в особое царство живых организмов. Сегодня изучение грибов помогает создавать лекарства и экологичные технологии.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признаки царства грибов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относятся к отдельному царству, отличающемуся от растений и животных, с уникальным строением клеток и особенностями жизненных процессов.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грибы с помощью спор, а питаются готовыми органическими веществами, всасывая их через мицелий, что отличает их по способу питания.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состоят из хитина, что характерно также для насекомых, и из-за отсутствия хлорофилла они не могут производить энергию через фотосинтез.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тело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основа жизни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сеть тонких нитей, называемых гифами, обычно скрытая в почве или древесине. Он отвечает за питание и рост гриба.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и его роль в размножении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появляется на поверхности для выпуска спор. Именно оно обеспечивает размножение и распространение грибов на новые территории.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грибов: основные группы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наиболее известные, встречаются в лесах и обладают характерной шляпкой и ножкой.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образуют пушистый налёт на продуктах и применяются в сыроделии, а также в производстве антибиотиков.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важные в пищевой промышленности для изготовления хлеба, напитков и ферментации.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способны вызывать болезни у растений и животных, нанося вред сельскому хозяйству и природе.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203" y="1930800"/>
            <a:ext cx="4037045" cy="4218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4853" y="1930800"/>
            <a:ext cx="4037045" cy="4218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03" y="1930900"/>
            <a:ext cx="4037045" cy="421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03533" y="1930900"/>
            <a:ext cx="3971134" cy="4218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27425" y="6259275"/>
            <a:ext cx="38628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— царь леса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425" y="7339171"/>
            <a:ext cx="38628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отличается мясистой шляпкой и ценится за вкус и аромат. Часто растёт в хвойных и смешанных лесах, собирается с середины лета до осени.
</a:t>
            </a:r>
            <a:endParaRPr lang="en-US" sz="2208" dirty="0"/>
          </a:p>
        </p:txBody>
      </p:sp>
      <p:sp>
        <p:nvSpPr>
          <p:cNvPr id="11" name="Text 3"/>
          <p:cNvSpPr txBox="1"/>
          <p:nvPr/>
        </p:nvSpPr>
        <p:spPr>
          <a:xfrm>
            <a:off x="5004050" y="6259275"/>
            <a:ext cx="39030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Лисичка — яркий спутник леса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004050" y="7339173"/>
            <a:ext cx="39030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Лисички легко узнаваемы по золотистому цвету и воронкообразной форме. Они съедобны и широко используются в кулинарии народов.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9352375" y="6259275"/>
            <a:ext cx="39282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коварный ядовитый гриб
</a:t>
            </a:r>
            <a:endParaRPr lang="en-US" sz="2420" dirty="0"/>
          </a:p>
        </p:txBody>
      </p:sp>
      <p:sp>
        <p:nvSpPr>
          <p:cNvPr id="14" name="Text 6"/>
          <p:cNvSpPr txBox="1"/>
          <p:nvPr/>
        </p:nvSpPr>
        <p:spPr>
          <a:xfrm>
            <a:off x="9352375" y="7339173"/>
            <a:ext cx="39282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похож на многие съедобные виды, но его употребление приводит к тяжёлому отравлению и даже смерти без своевременной помощи.
</a:t>
            </a:r>
            <a:endParaRPr lang="en-US" sz="2400" dirty="0"/>
          </a:p>
        </p:txBody>
      </p:sp>
      <p:sp>
        <p:nvSpPr>
          <p:cNvPr id="15" name="Text 7"/>
          <p:cNvSpPr txBox="1"/>
          <p:nvPr/>
        </p:nvSpPr>
        <p:spPr>
          <a:xfrm>
            <a:off x="13701900" y="6259275"/>
            <a:ext cx="39747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гриб с яркой шляпкой
</a:t>
            </a:r>
            <a:endParaRPr lang="en-US" sz="2800" dirty="0"/>
          </a:p>
        </p:txBody>
      </p:sp>
      <p:sp>
        <p:nvSpPr>
          <p:cNvPr id="16" name="Text 8"/>
          <p:cNvSpPr txBox="1"/>
          <p:nvPr/>
        </p:nvSpPr>
        <p:spPr>
          <a:xfrm>
            <a:off x="13701900" y="7339171"/>
            <a:ext cx="3974700" cy="17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Ярко-красная шляпка мухомора с белыми пятнами служит предупреждением. В традициях и мифах он часто ассоциируется с мистикой и ядовитостью.
</a:t>
            </a:r>
            <a:endParaRPr lang="en-US" sz="2323" dirty="0"/>
          </a:p>
        </p:txBody>
      </p:sp>
      <p:sp>
        <p:nvSpPr>
          <p:cNvPr id="17" name="Text 9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шляпочных грибов
</a:t>
            </a:r>
            <a:endParaRPr lang="en-US" sz="5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грибов в природе не съедобны, только малая часть пригодна для питания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процент ядовитых грибов увеличивает риск при сборе, требуя осторожности и знаний.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съедобных и ядовитых видов грибов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микологии, 2023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плодового тела шляпочного гриба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— верхняя часть плодового тела, часто яркая и заметная, выполняет защитную функцию и служит основным местом создания спор.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поддерживает шляпку, позволяет удерживать её над поверхностью почвы, облегчая распространение спор ветром или животными.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Гимений — слой под шляпкой с пластинками или трубочками, в которых развиваются и созревают споры для следующего поколения грибов.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их роль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мицелия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формирует разветвленный мицелий, который можно видеть как пушистый налёт на продуктах и органических материалах.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Пеницилл, известный своими лекарственными свойствами, получают из плесневых грибов, помогая бороться с инфекциями.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Сыроделие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плесневые грибы применяются для созревания и придания вкуса сырам, например, камамбер и рокфор.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Порча продуктов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может разрушать пищевые продукты, приводя к порче и экономическим потерям при хранении и транспортировке.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необыкновенные одноклеточные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состоят из одной клетки и активно используются в пищевой промышленности для брожения, превращая сахар в газ и спирт.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быстро размножаются почкованием, что позволяет эффективно применять их в выпечке хлеба, производстве кваса и йогуртов.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 вызывают заболевания различных культурных и диких растений, что приводит к снижению их продуктивности и гибели. Например, ржавчина поражает злаки, ослабляя растения и снижая урожайность.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вредители растений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Мучнистая роса повреждает листья и стебли, ограничивая фотосинтез и замедляя рост растений. Фитофтороз картофеля вызывает гниение клубней, что особенно опасно для сельского хозяйства.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грибковыми заболеваниями применяют химические препараты, но их использование требует осторожности для предотвращения загрязнения окружающей среды и снижения устойчивости грибов.
</a:t>
            </a:r>
            <a:endParaRPr lang="en-US" sz="2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съедобных и ядовитых грибов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характерные признаки съедобных и ядовитых грибов, помогающие отличить их, однако внешнее сходство часто усложняет идентификацию.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отличия в признаках, высокое внешнее сходство может вводить в заблуждение и требует осторожности при сборе грибов.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микологический журнал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 природе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эффективно разлагают органические остатки, превращая их в питательные вещества, необходимы для почвы и роста растений, тем самым поддерживая плодородие экосистем.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процессы способствуют устойчивому круговороту веществ в природе, обеспечивая баланс между разложением и возобновлением ресурсов экосистем.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образуют симбиотические связи с корнями растений (микоризу), улучшая их способность поглощать воду и минеральные элементы из почвы.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грибы содержат мало калорий, что делает их полезными для сбалансированного питания и диетического рациона.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используются для приготовления приправ, соусов и пряностей, что расширяет вкусовое разнообразие блюд.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опята и шампиньоны входят в меню традиционных кухонь многих народов, придавая блюдам особый вкус и аромат.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являются важным источником полноценного белка, витаминов группы B и витамина D, а также микроэлементов, таких как калий и фосфор.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питании и кулинарии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медицине и биотехнологии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грибов были получены первые антибиотики, такие как пенициллин, которые революционизировали лечение инфекций и спасли миллионы жизней.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при производстве витаминов, ферментов и вакцин, что облегчает создание биопрепаратов для медицины и промышленности.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изучать грибные культуры в поисках новых лекарственных соединений и биотехнологических решений для здравоохранения.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биоремедиации — очистке загрязнённых почв и водоёмов от нефти, токсинов и тяжёлых металлов благодаря своей способности разлагать сложные вещества.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экологические проблемы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уменьшает экологический урон и способствует восстановлению природных экосистем после загрязнений.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интродукция чужеродных грибных видов может нарушить местное биоразнообразие, что требует контролируемого применения в природоохранных проектах.
</a:t>
            </a:r>
            <a:endParaRPr lang="en-US" sz="27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известный организм — гриб Armillaria ostoyae в штате Орегон, чей мицелий занимает площадь более 8,9 квадратных километров и существует тысячелетия.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Великобритании был обнаружен самый тяжёлый плодовый гриб — его масса превышала 40 килограмм, что является уникальным природным феноменом.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Грибы-гиганты и рекорды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влажные леса обладают наибольшей грибной плотностью благодаря оптимальным условиям влажности и температуры.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особенностям среды, влажные леса поддерживают максимальное разнообразие грибов, тогда как экстремальные климатические зоны ограничивают их распространение.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грибов в разных климатах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каталог грибных видов, 2023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грибах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обладают биолюминесценцией — они излучают свет в темноте, что привлекает насекомых для распространения спор.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могут выживать в экстремальных условиях, таких как высокогорья, вечная мерзлота и даже радиоактивные зоны после аварий.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грибы-хищники, способные ловить и переваривать небольших червей, используя специальные ловчие структуры.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способны образовывать колонии с огромным мицелием, которые могут существовать тысячи лет, являясь уникальными живыми организмами на планете.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ключ к гармонии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важную роль в поддержании здоровья экосистем, обеспечении питания и развитии науки, помогая сохранять природное равновесие для будущих поколений.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2026-05-08T08:32:20Z</dcterms:created>
  <dcterms:modified xsi:type="dcterms:W3CDTF">2026-05-08T08:32:20Z</dcterms:modified>
</cp:coreProperties>
</file>