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размещения промышленности: почему предприятия возникают именно в этих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выбирает локации по системе факторов: сырьё, энергия, вода, транспорт, труд, рынок, наука и экология.
</a:t>
            </a:r>
            <a:endParaRPr lang="en-US" sz="344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объединяет добывающие и обрабатывающие отрасли, электроэнергетику и производство материалов. Она формирует в России промышленные районы, узлы и центры с разной специализацией; её развитие ускоряли уголь, железные дороги, электрификация, рост городов и НТП.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 часть хозяйства страны и мира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 «притягивает» предприятия к месторождениям и сельскохозяйственным районам: чем ближе исходное сырьё, тем ниже транспортные расходы и себестоимость. Это особенно заметно в добыче и первичной переработке.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размещения предприятий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и водный факторы важны там, где много энергии и технологической воды. Энергоёмкие производства выбирают районы с дешёвой электроэнергией, а водоёмкие — с доступом к рекам, водохранилищам и портам.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Транспортный, трудовой, потребительский, научный и экологический факторы работают вместе: машиностроению нужны кадры и научная база, пищевой промышленности — близость к рынку. Решение почти всегда комплексное.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отрасль «опирается» на ведущие факторы, итоговая площадка определяется балансом нескольких ограничений: логистика, кадры, экологические требования.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разную отраслевую ориентацию: тяжёлые производства тяготеют к сырью и энергии, а высокотехнологичные и трудоёмкие — к кадрам, науке и рынку.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учебные оценки на основе школьных закономерностей размещения промышленности; точные численные данные по предприятиям не приводятся.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 размещения по отраслям промышленности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выгоднее добывать и перерабатывать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Горно-добывающие предприятия располагаются рядом с месторождениями полезных ископаемых, чтобы уменьшить расходы на перевозку сырья. При переработке это даёт эффект сразу по нескольким статьям затрат.
</a:t>
            </a:r>
            <a:endParaRPr lang="en-US" sz="1373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фактор: тяготение к источникам сырья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близость к сырью снижает издержки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руды, нефти, древесины и сельхозсырья сокращение логистического плеча уменьшает себестоимость продукции. Так, чёрная металлургия тяготеет к железной руде и коксующемуся углю, а сахарные заводы — к районам свёклы.
</a:t>
            </a:r>
            <a:endParaRPr lang="en-US" sz="13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320" y="1319944"/>
            <a:ext cx="180159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5370" y="3106289"/>
            <a:ext cx="180159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73320" y="3106289"/>
            <a:ext cx="180159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и водный факторы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Энергоёмкость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технологические процессы требуют много энергии, предприятия стремятся к районам с дешёвым электричеством и топливом. Поэтому алюминиевая, химическая и целлюлозно-бумажная промышленность часто привязана к энергетической базе.
</a:t>
            </a:r>
            <a:endParaRPr lang="en-US" sz="1369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часть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охлаждения, промывки, растворения и транспортировки веществ. Поэтому размещение нередко ориентируют на реки, водохранилища и другие устойчивые источники воды, чтобы обеспечить бесперебойные процессы.
</a:t>
            </a:r>
            <a:endParaRPr lang="en-US" sz="138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комплексы и концентрация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требования к энергоснабжению и воде делают выгодной концентрацию нескольких стадий производства в одном месте. Так легче организовать инженерную инфраструктуру, ремонт, лабораторный контроль и бесперебойную работу оборудования.
</a:t>
            </a:r>
            <a:endParaRPr lang="en-US" sz="1205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воды и производственная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воде связан не только с производительностью, но и с безопасностью. Наличие гидротехнических сооружений, систем водозабора и очистки помогает поддерживать стабильные режимы и снижать экологические риски.
</a:t>
            </a:r>
            <a:endParaRPr lang="en-US" sz="12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площадки для 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последовательно учитывают ресурсы, инфраструктуру и ограничения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порты, автомагистрали и трубопроводы связывают предприятия в узлы, где удобнее доставлять сырьё и отправлять готовую продукцию. Решают не только километры, но и общая надёжность маршрутов.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фактор и роль промышленных узлов
</a:t>
            </a:r>
            <a:endParaRPr lang="en-US" sz="2773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и скорость перевозок влияют на выбор площадки: тарифы, пропускная способность путей и время доставки определяют, насколько выгодной будет технология «от двери до двери» для разных видов грузов.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тяготеют к коридорам и перекрёсткам маршрутов, к крупным станциям и портовым территориям. Там проще организовать регулярные поставки и снижать простои из‑за логистических сбоев.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1317" y="1366025"/>
            <a:ext cx="3308566" cy="316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отрасли с ведущими факторами размещения и показывает, что территориальная привязка формируется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таблицы: ведущий фактор различается по отрасли. Чем сильнее зависимость от сырья, энергии или кадров, тем точнее формируется территориальная привязка.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закономерностей размещения промышленности из школьного курса географии.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отрасли к каким факторам тяготеют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751" y="2191591"/>
            <a:ext cx="246514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1101" y="2191591"/>
            <a:ext cx="246514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2191591"/>
            <a:ext cx="246514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Трудовой и научный факторы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Квалификация и качество рабочей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сложных производств важны инженеры и опытные специалисты. Существенны уровень образования, способность работать со сложным оборудованием и управлять технологическими режимами без потери качества.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база и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и наукоёмкие отрасли тяготеют к научным центрам: там быстрее цикл «идея — разработка — внедрение». Это ускоряет создание новых изделий и повышает технологическую независимость предприятий.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 крупных городах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Высокотехнологичные отрасли часто концентрируются в крупных городах, где есть университеты, техникумы и инфраструктура для подготовки кадров. Поэтому приборостроение, фармацевтика и современное машиностроение выигрывают от такой локации.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уровня: единичное предприятие требует лишь условий производства, а центр и район опираются на сеть поставок, сервисы и общую инфраструктуру.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наибольшая концентрация связана с эффектом соседства: рядом проще организовать сырьё, кадры и перевозки, чем в одиночных точках.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географическая модель факторов концентрации; данные не агрегированы по годам.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концентрация промышленности
</a:t>
            </a:r>
            <a:endParaRPr lang="en-US" sz="278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формируются, когда предприятия работают как кооперационная система: часть ресурсов проходит по цепочке между цехами и заводами, а общая инженерная инфраструктура снижает затраты на энергетику, воду и логистику.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и специализация территорий
</a:t>
            </a:r>
            <a:endParaRPr lang="en-US" sz="265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усиливается там, где совпадают природные ресурсы, транспортные возможности и подготовка кадров: металлургия и топливно-энергетика тяготеют к базам, химия — к энергии и водоснабжению, машиностроение — к кадрам и рынкам.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автоматизации, «умной» логистики и цифровых технологий повышает роль кадров и управления качеством. Экологические нормы и технологическая модернизация становятся фактором, влияющим на размещение и сроки запуска.
</a:t>
            </a:r>
            <a:endParaRPr lang="en-US" sz="1205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индустриализация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сырьевой логике добавились требования к устойчивым транспортным связям, пропускной способности и масштабности городов. Индустриальные центры росли вокруг транспортных узлов и крупных энергетических объектов.
</a:t>
            </a:r>
            <a:endParaRPr lang="en-US" sz="1188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 (XIX — начало XX века)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тяготели к угольным бассейнам и месторождениям железной руды: производство было трудно отделить от сырьевой базы, а транспорт долго оставался ограничивающим фактором.
</a:t>
            </a:r>
            <a:endParaRPr lang="en-US" sz="121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электрификация и нефтегазовый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Расширились районы с доступом к электричеству и инфраструктуре энергоснабжения. Нефтегазовая переработка укрепляла позиции регионов, связанных с магистральными путями и топливной системой страны.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изменения размещения промышленности
</a:t>
            </a:r>
            <a:endParaRPr lang="en-US" sz="2702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сырьё и энергия остаются базой, их «вес» меняется: выигрывают те территории, где лучше транспорт, кадры, наука и экологическая совместимость проектов.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смещение от преимущественно сырьевой модели к инновационной. Чем сложнее продукт, тем больше значение технологий, специалистов и регулирования.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на основе общих закономерностей по этапам экономического развития; точные статистические ряды не представлены.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ведущих факторов размещения во времени
</a:t>
            </a:r>
            <a:endParaRPr lang="en-US" sz="250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внимания к выбросам в атмосферу и сточным водам меняет карту размещения: предприятия стараются располагать вне жилых кварталов и закладывают очистные системы на этапе проектирования, а не «после».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 и ограничения размещения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вибрации и нагрузка на территорию требуют санитарных зон и ограничений по плотности застройки. Это влияет на стоимость земли, параметры инфраструктуры и даже на планировку производственных площадок.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свободных земель и риск техногенных аварий повышают требования к инженерной защите, мониторингу и резервированию. Поэтому важны не только технологии, но и доступ к службам реагирования.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отражаются и на экономике: сроки строительства, расходы на модернизацию, требования к обращению с отходами. Параллельно формируется общественный имидж, влияющий на устойчивость предприятия.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4078" y="1124025"/>
            <a:ext cx="318834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выбор района обычно определяется комбинацией ресурсов, логистики и исторически сложившейся специализации.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отраслях «ведущими» становятся разные факторы: где-то побеждает сырьё, где-то — энергия, а где-то — кадры и инфраструктура, сложившиеся исторически.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курсам географии (отраслевые закономерности); без привязки к единому статистическому источнику.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отраслевой географии в России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промышленный узел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 инфраструктура усиливают агломерационный эффект, создавая устойчивую производственную среду.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разделение труда перемещает трудоёмкие и сборочные операции в регионы с более дешёвой рабочей силой. При этом производство всё чаще организуют по стадиям, а не как один «монолит» на одной территории.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перенос производств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поставки ускоряют обмен сырьём, комплектующими и готовой продукцией, но делают предприятия чувствительными к логистике. Изменения тарифов и пропускной способности маршрутов напрямую отражаются на себестоимости.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Наукоёмкие этапы, где важны разработка и контроль качества, обычно сохраняются в странах с сильными научными центрами и технологической базой. Так формируются международные цепочки создания стоимости.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растут риски зависимости от внешних поставок: политическая нестабильность, колебания мирового спроса и задержки в транспортных коридорах могут нарушать графики производства. Поэтому всё чаще планируют альтернативные цепочки.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выгодна там, где особенно важны кооперация, общая инфраструктура, квалифицированные кадры и научная база. Когда производственный цикл требует частых поставок между предприятиями, соседство сокращает издержки и ускоряет выпуск.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отрасли концентрируются, а другие рассеиваются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Рассредоточение характерно для пищевой промышленности, строительства и части сервисных производств: решающими становятся локальный спрос, скорость доставки и использование местного сырья. Поэтому предприятия выгоднее размещать ближе к потребителям и сырьевым зонам.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размещение промышленности определяется системой взаимосвязанных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размещения промышленности отражают баланс сырья, энергии, труда, транспорта, науки, рынка и экологии. Современная география становится более гибкой и ориентированной на технологичность, а успех территории зависит от сочетания ресурсов и инфраструктуры.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2026-05-13T06:29:28Z</dcterms:created>
  <dcterms:modified xsi:type="dcterms:W3CDTF">2026-05-13T06:29:28Z</dcterms:modified>
</cp:coreProperties>
</file>