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прямые, пересеченные третьей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связи углов при секущей: равенства и суммы помогают находить углы и доказывать параллельность.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именно в 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встречаются в чертежах, на координатной плоскости, в планировке и дорожной разметке. Эта тема опирается на аксиоматику параллельных прямых и тренирует логические рассуждения. Угловые связи станут основой для треугольников, четырехугольников и параллелограмма.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чертежа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две параллельные прямые не пересекаются. Третья прямая пересекает их и называется секущей, задавая «полосу» между параллельными линиями.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образуют две группы углов. В сумме получается восемь углов вокруг двух точек пересечения — именно по ним удобно строить вычисления и доказательства.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углы нумеруют от 1 до 8. Отдельно выделяют внутреннюю область между параллельными прямыми, чтобы проще различать пары углов и их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секущей: один и тот же «уровень» и та же сторона относительно каждой параллельной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параллельных прямых соответственные углы равны. Если на чертеже наблюдается равенство соответственных углов, то это служит признаком параллельности и помогает находить неизвестный угол.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материал курса 7–9 классов; обобщение стандартных свойств углов.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связи между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углов сначала действует свойство (при параллельности), а затем работает признак: то же условие можно использовать для доказательства.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для вывода о параллельности достаточно проверить одно из трех угловых условий, а не все сразу.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из накрест лежащих углов равен 65°, то его «пара» внутри полосы и по другую сторону секущей тоже равна 65°. Это упрощает поиск угла в задачах.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65°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второй накрест лежащий угол имеет такое же значение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свойства накрест лежащих углов при параллельных прямых.
</a:t>
            </a:r>
            <a:endParaRPr lang="en-US" sz="10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713" y="1447487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713" y="3059704"/>
            <a:ext cx="376800" cy="37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13388" y="1422500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углов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655951" y="20458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параллельными прямыми и по одну сторону секущей. Их удобно находить, когда взгляд движется в одном направлении вдоль секущей и «полосы».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213388" y="3055650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2655951" y="3679026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односторонних внутренних углов равна 180°. Поэтому, если один угол 110°, то второй дополняет его до развернутого угла и равен 70°.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27183"/>
            <a:ext cx="4663800" cy="28891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школьного курса геометрии (7–9 классы).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три типа пар углов: соответственные, накрест лежащие и односторонние внутренние. Для каждого типа указано свойство при параллельности и обратное утверждение.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строки показывают: каждый тип углов можно использовать либо для вычисления, либо для доказательства параллельности — достаточно выбрать подходящую пару на чертеже.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 три ключевые связи между углами при секущей.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односторонних внутренних углов равна 180°, то прямые параллельны. Признаки нужны для доказательства, а не только для вычислений.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соответственные углы равны, то прямые параллельны. Это превращает наблюдение на чертеже в строгий вывод.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накрест лежащие углы равны, то прямые параллельны. Такая пара часто помогает, когда углы находятся «в разных сторонах» секущей.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секущей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задаёт направление сравнения углов и «сшивает» две параллельные прямые в одном рисунке. Благодаря ей один чертёж содержит сразу несколько пар углов, по которым можно вычислять величины и проверять свойства.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 с рисунком была точной, удобно заранее обозначить цветом равные углы, внутреннюю область между параллельными и пары, сумма которых равна 180°. Такая разметка снижает число ошибок и ускоряет решение задач.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(примерные случаи); дата: 2026-05-13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углы при разных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показано, что при разных исходных углах часть связей сохраняет равенство, а часть приводит к сумме 180° для нужной пары.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значениям видно: соответственные и накрест лежащие углы повторяют заданный угол, тогда как смежные и односторонние внутренние дополняют до 180°.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внутренние и внешние углы: берут пару, которая не лежит между параллельными прямыми, и применяют неверное правило. Важно сначала определить, какие углы находятся внутри «полосы».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про смежные углы, хотя они образуют развернутый угол и также связаны суммой 180°. Если известен один угол, второй смежный нужно находить через дополнение, а не через равенство.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и при нумерации: углы одинакового положения не обязаны быть рядом на рисунке. Перед подстановкой в формулу проверьте, что сравниваете именно соответствующие или накрест лежащие углы.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считать односторонние внутренние углы равными. На самом деле при параллельных прямых они дают сумму 180°, поэтому при вычислениях обязательно используется развернутая «вторая часть» до полного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67942"/>
            <a:ext cx="4339200" cy="24184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факты, которые используются вместе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связи между углами. При решении задач удобно держать их в одном месте и выбирать подходящую строку, не смешивая разные типы угловых пар.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рассуждение было строгим, в одной задаче полезно видеть сразу несколько связей: они помогают как посчитать угол, так и обосновать параллельность.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теме «углы при параллельных прямых» (школьный курс, 9 класс).
</a:t>
            </a:r>
            <a:endParaRPr lang="en-US" sz="819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56" y="2244174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0584" y="4133530"/>
            <a:ext cx="312731" cy="384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окружающего мира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Тетрадные строки и разметка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листах в клетку или в линейку соседние линии можно мысленно считать параллельными. Если провести перекрывающую линию, она выступит как секущая, помогая понять пары углов.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«полосы»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параллельные колеи формируют устойчивую геометрию, а элементы, пересекающие их, работают как секущая. Сравнивая углы, легко тренировать свойства равенства и суммы 180°.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полка и рамки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 горизонтальные направляющие в предметах мебели часто параллельны. Когда диагональ пересекает несколько линий, появляется секущая, и угловые связи становятся наглядными.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разметка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поля и разметка дорожек создают набор параллельных прямых. Секущая появляется при диагональных элементах или траекториях, и по углам можно «читать» геометрические закономерности.
</a:t>
            </a:r>
            <a:endParaRPr lang="en-US" sz="12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доказать параллельность двух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угловые отношения между двумя прямыми, которые пересечены секущей.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углов на стандартном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пар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учебных рисунках вокруг двух точек пересечения углы часто нумеруют от 1 до 8. Такая нумерация позволяет быстро находить пары: 1 и 5, 2 и 6, 3 и 7, 4 и 8 как соответственные.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выделяйте внутренние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обычно выделяются отдельно, чтобы легче различать накрест лежащие и односторонние внутренние пары. Благодаря этому запись решения становится короче, а сравнения — точнее.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теме «углы при параллельных прямых» (2026-05-13).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связей между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связывает три ключевых отношения с общим выводом: они работают как «база» для вычислений и для признаков 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удаётся опереться на один из трёх главных видов связей, можно получить нужное равенство либо сумму и завершить решение логически.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решает эта тема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неизвестные углы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соответственных, накрест лежащих и односторонних внутренних углов вычисляют величины на чертеже. Обычно достаточно одной удачно выбранной пары и правила связи.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параллельность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превращают угловые равенства и суммы в строгое доказательство. Если выполняется нужное условие, параллельность подтверждается, иначе — нет.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Записывать краткие доказательства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строить рассуждение в несколько шагов: отметить углы, выбрать тип связи и сделать вывод. Это формирует навыки доказательной геометрии, важные для последующих тем.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геометрические чертежи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нужно мысленно выделять внутреннюю область, различать типы углов и видеть пары. Тренировка по теме помогает быстрее ориентироваться в сложных рисунках.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секущая образуют устойчивую систему угловых связей: равенство соответственных и накрест лежащих углов, а также сумма односторонних внутренних 180° позволяют находить углы и доказывать параллельность.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2026-05-13T10:16:31Z</dcterms:created>
  <dcterms:modified xsi:type="dcterms:W3CDTF">2026-05-13T10:16:31Z</dcterms:modified>
</cp:coreProperties>
</file>