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VII: день рождения, внешность и дни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рождения, внешность и дни недели в одном блоке.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помогают говорить о себе, друзьях, расписании и праздниках. На уроках они часто встречаются вместе, поэтому дают удобную основу для коротких диалогов и простых рассказов на английском языке.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3103" y="1516558"/>
            <a:ext cx="2196294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дня рождения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842397" y="1696003"/>
            <a:ext cx="2369632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birthday, party, present, cake, candle и card помогают назвать главные предметы и события праздника. Это базовая лексика, с которой легко строить короткие и понятные фразы о дне рождения.
</a:t>
            </a:r>
            <a:endParaRPr lang="en-US" sz="947" dirty="0"/>
          </a:p>
        </p:txBody>
      </p:sp>
      <p:sp>
        <p:nvSpPr>
          <p:cNvPr id="14" name="Text 3"/>
          <p:cNvSpPr txBox="1"/>
          <p:nvPr/>
        </p:nvSpPr>
        <p:spPr>
          <a:xfrm>
            <a:off x="842397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Happy Birthday! , Make a wish! и Blow out the candles! часто звучат на празднике. Они дают готовые речевые модели, которые можно использовать без длинных предложений и сложной грамматики.
</a:t>
            </a:r>
            <a:endParaRPr lang="en-US" sz="956" dirty="0"/>
          </a:p>
        </p:txBody>
      </p:sp>
      <p:sp>
        <p:nvSpPr>
          <p:cNvPr id="15" name="Text 4"/>
          <p:cNvSpPr txBox="1"/>
          <p:nvPr/>
        </p:nvSpPr>
        <p:spPr>
          <a:xfrm>
            <a:off x="847544" y="3902218"/>
            <a:ext cx="236619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поздравление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Have a nice party! помогает закончить поздравление доброжелательно. Для 5 класса важно запоминать именно такие короткие формулы, потому что они сразу подходят для устной речи.
</a:t>
            </a:r>
            <a:endParaRPr lang="en-US" sz="956" dirty="0"/>
          </a:p>
        </p:txBody>
      </p:sp>
      <p:sp>
        <p:nvSpPr>
          <p:cNvPr id="16" name="Text 5"/>
          <p:cNvSpPr txBox="1"/>
          <p:nvPr/>
        </p:nvSpPr>
        <p:spPr>
          <a:xfrm>
            <a:off x="3637692" y="1696003"/>
            <a:ext cx="2373070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и приглашения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invitation и guest нужны, чтобы говорить о приглашении друзей на праздник. Они помогают понять, кто приходит, кто отмечает событие и как строится простой разговор о встрече.
</a:t>
            </a:r>
            <a:endParaRPr lang="en-US" sz="956" dirty="0"/>
          </a:p>
        </p:txBody>
      </p:sp>
      <p:sp>
        <p:nvSpPr>
          <p:cNvPr id="17" name="Text 6"/>
          <p:cNvSpPr txBox="1"/>
          <p:nvPr/>
        </p:nvSpPr>
        <p:spPr>
          <a:xfrm>
            <a:off x="3637336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открытки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Open your present! и Here is your card. связаны с вручением подарков и поздравлений. Такие слова особенно полезны, когда нужно поздравить одноклассника вежливо и по теме.
</a:t>
            </a:r>
            <a:endParaRPr lang="en-US" sz="9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день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действий на празднике и связанных с ними слов.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обычно стоят торт, свечи и поздравительная открытка. Рядом лежат подарки, а гости собираются вокруг именинника. Такая сцена помогает легко связать слова birthday, cake, candles и present с реальной ситуацией.
</a:t>
            </a:r>
            <a:endParaRPr lang="en-US" sz="131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поздравления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поют Happy Birthday, внимание сосредоточено на имениннике. Он загадывает желание и задувает свечи, а потом благодарит гостей за подарки и добрые слова. Это самая узнаваемая часть праздника.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фотографии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торта дети часто играют, смеются и делают фотографии на память. В этой части праздника удобно использовать глаголы play, take photos и open presents. Они описывают действия простыми и понятными словами.
</a:t>
            </a:r>
            <a:endParaRPr lang="en-US" sz="1354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дня рождения в англоязычной среде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поздравления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готовые выражения помогают поздравить вежливо и без сложных предложений.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формулы позволяют быстро начать и завершить поздравление вежливо и естественно.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birthday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0343" y="1443550"/>
            <a:ext cx="263812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28637" y="1462200"/>
            <a:ext cx="432900" cy="38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8590" y="3080210"/>
            <a:ext cx="432900" cy="38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55812" y="3077108"/>
            <a:ext cx="432900" cy="384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для описания внешности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tall, short, slim и fat помогают описать общий силуэт человека. Они подходят для простых сравнений и коротких описаний одноклассников, героев текстов и членов семьи.
</a:t>
            </a:r>
            <a:endParaRPr lang="en-US" sz="1271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young, old и kind добавляют к внешности ещё и общее впечатление о человеке. С их помощью можно сказать, кто выглядит молодо, старше или кажется доброжелательным.
</a:t>
            </a:r>
            <a:endParaRPr lang="en-US" sz="1226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волос часто используют long, short, curly, straight, blond и dark. Эти слова особенно полезны, потому что волосы обычно замечают первыми и легко описывают в одном предложении.
</a:t>
            </a:r>
            <a:endParaRPr lang="en-US" sz="1226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eyes, nose, mouth и smile помогают назвать основные части лица. Они нужны для простого, но точного описания человека, когда нужно заметить его особенности без длинного текста.
</a:t>
            </a:r>
            <a:endParaRPr lang="en-US" sz="1280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glasses часто используется вместе с другими признаками внешности. Оно помогает отличать людей, если у них похожие волосы, рост или одежда, и делает описание более конкретным.
</a:t>
            </a:r>
            <a:endParaRPr lang="en-US" sz="12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внешности чаще всего называют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описании обычно начинают с самых заметных признаков, а затем добавляют уточнения.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 рост называют чаще всего, потому что их проще заметить и быстро описать.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описания внешности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12055" y="1469708"/>
            <a:ext cx="3092850" cy="3202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короткого описания человека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удобно с возраста, потому что это самая простая и понятная информация. Фраза вроде She is eleven помогает сразу представить человека и задать общий тон описанию.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583211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рост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назвать рост: tall или short. Такой признак легко заметить и сравнить, а короткое предложение делает описание ясным и удобным для устной речи.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73575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волосы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говорят о волосах: long, short, curly, straight, blond или dark. Здесь особенно полезна модель has got / has, потому что она помогает строить правильную и простую фразу.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83211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Последним шагом добавляют glasses, freckles или другие отличительные признаки. Они делают описание точнее и помогают слушателю сразу понять, о ком именно идёт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детали внешности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и причёска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Glasses и ponytail часто заметны с первого взгляда. Такие детали помогают отличить одного школьника от другого, особенно если у них похожие рост, волосы или одежда.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и борода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beard и moustache чаще используют для описания взрослых мужчин. Они делают портрет более конкретным и помогают заметить различия между людьми при сравнении.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Веснушки и головные уборы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Freckles, a cap и a scarf добавляют описанию точность. Эти слова полезны, когда нужно быстро назвать внешние признаки, которые не всегда встречаются у каждого человека.
</a:t>
            </a:r>
            <a:endParaRPr lang="en-US" sz="1105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детали особенно полезны в коротких описаниях и диалогах. Они помогают не только назвать внешность, но и показать, чем один человек отличается от другого.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2115925"/>
            <a:ext cx="3604200" cy="9116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и их написание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дней недели — это основа для расписания, планов и разговоров о повседневной жизни. В английском языке они пишутся с заглавной буквы.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дней недели всегда пишутся с заглавной буквы и часто употребляются с предлогами on и at.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английского языка,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в школьной жизни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Friday обычно означает завершение учебных дел, кружков и домашних заданий. В разговорах о планах на день используется выражение on Friday.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начинается с Monday: появляются уроки, проверка расписания и новые задания. В речи часто говорят on Monday, когда планируют дела на начало недели.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помогают объяснять расписание уроков, секций и домашних обязанностей. Они делают короткий разговор о времени и занятиях понятным и точным.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Saturday и Sunday связаны с отдыхом, семьёй и личными делами. Для этих дней часто говорят at the weekend, обсуждая планы вне школы.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вопросы о дне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устных вопросов и ответов для короткого диалога о празднике, дате и возрасте.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месяца отвечает на вопрос о времени рождения и обычно употребляется с предлогом in: in May, in June. Это помогает назвать только месяц, без точной даты.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дня пишется с предлогом on: on the 14th, on 3rd March. Такая форма нужна, когда важно указать точную календарную дату праздника или события.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обычно называют через I am: I am eleven. В коротком ответе удобно соединить все три элемента: in May, on the 14th, I am eleven.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Месяц, дата и возраст в одном сообщении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на празднике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запомнить, что происходит сначала, а что — в конце. Это удобно для пересказа и короткого описания события на английском.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логично строится от приветствия к завершению: сначала общение, затем угощение, после этого игры и фотографии.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последовательность для темы «Birthday party»,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о празднике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Are you coming to my party? помогает пригласить друга и узнать, придёт ли он. В ответ обычно звучит короткое yes or no с вежливым пояснением.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How old are you? используется, когда нужно назвать возраст. В пятом классе достаточно простого ответа: I am eleven.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day is your birthday? позволяет уточнить день недели или дату. Для ответа достаточно короткой фразы, например: My birthday is in June.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поздравления или подарка важно сказать Thank you for your present. Такие короткие реплики учат отвечать дружелюбно и по теме без длинных предложений.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одноклассника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два ученика стоят рядом, и сразу видно, кто taller, а кто shorter. У одного длинные тёмные волосы, у другого — короткие, поэтому описание строится на заметных различиях. Такие сравнения помогают быстро составить простое предложение.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с разными деталями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персонажа могут отличаться возрастом, одеждой и небольшими деталями внешности. Один wears glasses, у другого есть cap или ponytail, поэтому их легко сравнить словами older, younger и prettier. Наглядное сопоставление делает новые формы понятнее.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людей по внешности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варианты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важно замечать не только слова, но и грамматику. Таблица показывает самые частые ошибки и помогает сразу запомнить правильный вариант.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заглавными буквами, формой to be и порядком слов в описании внешности.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«Birthday, appearance, days of the week»,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7581" y="1443550"/>
            <a:ext cx="369337" cy="422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7018" y="1443550"/>
            <a:ext cx="369337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637" y="1481440"/>
            <a:ext cx="432900" cy="34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три темы соединяются в одном рассказе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можно назвать месяц, дату и возраст, чтобы сразу было понятно, когда у человека праздник и сколько ему лет.
</a:t>
            </a:r>
            <a:endParaRPr lang="en-US" sz="1414" dirty="0"/>
          </a:p>
        </p:txBody>
      </p:sp>
      <p:sp>
        <p:nvSpPr>
          <p:cNvPr id="12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удобно уточнить, на какой день недели приходится праздник. Это помогает связать личное событие с расписанием и планами.
</a:t>
            </a:r>
            <a:endParaRPr lang="en-US" sz="1395" dirty="0"/>
          </a:p>
        </p:txBody>
      </p:sp>
      <p:sp>
        <p:nvSpPr>
          <p:cNvPr id="13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сказать, кто пришёл на вечеринку, и добавить короткое описание внешности. Тогда рассказ становится более живым и точным.
</a:t>
            </a:r>
            <a:endParaRPr lang="en-US" sz="1395" dirty="0"/>
          </a:p>
        </p:txBody>
      </p:sp>
      <p:sp>
        <p:nvSpPr>
          <p:cNvPr id="14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помогает поддержать разговор и показать внимание к имениннику. В коротком диалоге достаточно назвать предмет и поблагодарить за него.
</a:t>
            </a:r>
            <a:endParaRPr lang="en-US" sz="1455" dirty="0"/>
          </a:p>
        </p:txBody>
      </p:sp>
      <p:sp>
        <p:nvSpPr>
          <p:cNvPr id="15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темы легко соединяются в одном обмене репликами: дата, день недели, внешний вид и поздравление. Так формируется связная устная речь.
</a:t>
            </a:r>
            <a:endParaRPr lang="en-US" sz="14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VII: что уже получается говорить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блока можно назвать день рождения, описать человека несколькими словами и уверенно использовать дни недели. Эти темы помогают строить короткие, понятные и вежливые высказывания.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2026-05-30T12:41:49Z</dcterms:created>
  <dcterms:modified xsi:type="dcterms:W3CDTF">2026-05-30T12:41:49Z</dcterms:modified>
</cp:coreProperties>
</file>