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 живого организма: основные темы
</a:t>
            </a:r>
            <a:endParaRPr lang="en-US" sz="2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и вещества, составляющие жизнь, их роль и значение в организме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химический состав важен для жизни?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состоят из множества веществ, которые формируют клетки, обеспечивают энергию и регулируют обмен веществ. Химия организма влияет на рост, развитие и общее здоровье.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химические элементы живого организма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— основа дыхания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занимает главное место в организме, обеспечивая процессы дыхания и образование воды, необходимой для жизни. Его высокая активность поддерживает обмен веществ.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Углерод как строительный блок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Углерод входит в состав всех органических молекул, создавая основу для белков, жиров и углеводов. Его способность образовывать прочные связи обеспечивает разнообразие биомолекул.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Водород и азот в организме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Водород участвует в водных соединениях и реакциях энергетического обмена, а азот встречается в аминокислотах и нуклеиновых кислотах, играя роль в строительстве белков и генетической информации.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химических элементов в организме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и углерод доминируют, формируя базу органических веществ и воды.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массы приходится на кислород, необходимый для жизненно важных реакций.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биохимии человека, 2023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Макроэлементы: определение и значение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Макроэлементы составляют более 0,01% массы тела и включают кислород, углерод, водород и азот.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Кальций важен для прочности костей и зубов, а также поддержки сердечной функции.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Фосфор участвует в энергетическом обмене и строит молекулы ДНК и РНК.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Калий, натрий и хлор регулируют работу нервной системы и водно-солевой баланс.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357815"/>
            <a:ext cx="4208700" cy="1429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основных макроэлементов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ключевые роли макроэлементов в организме человека.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макроэлемент уникален и необходим для здоровья и жизнедеятельности.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Справочник РАН, 2023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706" y="2170450"/>
            <a:ext cx="192938" cy="220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600" y="2174725"/>
            <a:ext cx="206700" cy="20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7375" y="2174725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150" y="2174725"/>
            <a:ext cx="206700" cy="206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Микро- и ультрамикроэлементы: значение и функции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 (Fe)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 для переноса кислорода в крови и поддержания энергетического обмена на клеточном уровне.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Цинк (Zn)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Важен для иммунитета, регуляции роста и заживления ран.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Медь (Cu)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Участвует в формировании эластичных волокон тканей и поддержке работы ферментов.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Йод (I)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элемент для синтеза гормонов щитовидной железы, влияющий на обмен веществ.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2143"/>
            <a:ext cx="4397700" cy="9877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2575718"/>
            <a:ext cx="4397700" cy="9877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3925" y="3758045"/>
            <a:ext cx="4397700" cy="99205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воды в жизни клетки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750" y="1584123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— универсальный растворитель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растворяет питательные вещества и обеспечивает обмен между клетками. Без воды невозможно протекание биохимических реакций.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65150" y="2765526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Терморегуляция благодаря воде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помогает поддерживать температуру тела, испарение пота способствует охлаждению и сохранению гомеостаза.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565150" y="3944776"/>
            <a:ext cx="3208800" cy="6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 поддержании клеточного объёма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Молекулы воды создают внутреннее давление, необходимое для формы и функционирования клеток, поддерживая структуру тканей.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Неорганические вещества в клетке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965243" y="1914161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соли формируют ионный фон, обеспечивая передачу электрических сигналов и поддержание баланса.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1165593" y="2712425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Кислоты и основания регулируют уровень pH, важный для нормальной работы ферментов и реакций.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365703" y="35010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Газы, такие как кислород и углекислый газ, участвуют в дыхании и обмене веществ.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1572553" y="42902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Минералы поддерживают осмотическое давление, что влияет на транспорт веществ через клеточную мембрану.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органических веществ в организме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строят ткани, участвуют в иммунитете и катализируют химические реакции благодаря ферментам.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обеспечивают накопление энергии, формируют клеточные мембраны и защищают органы от повреждений.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служат главными поставщиками энергии для клеток во время активности и отдыха.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и роль белков в организме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Структурная основа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обеспечивают формирование каркаса клеток и тканей, создавая их прочность и упругость. Их молекулы объединяются в сложные структуры, поддерживая форму организма.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Катализаторы жизненных процессов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— особый класс белков — ускоряют химические реакции в организме. Без них пищеварение, дыхание и другие процессы были бы невозможны.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функции и передача сигналов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Белковые гормоны и антитела регулируют работу органов и защищают от инфекций. Они взаимодействуют для поддержания здоровья и адаптации к изменениям.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белков, жиров и углеводов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обеспечивает среду для биохимических реакций внутри клеток. Жиры служат длительным запасом энергии и защитой органов.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— вода и белки доминируют по массе, при этом углеводы обеспечивают быстрый энергетический обмен.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2023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Углеводы: источники энергии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представлены сахарами, такими как глюкоза и фруктоза, которые быстро поступают в кровь и обеспечивают энергией ткани организма.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Крахмал, содержащийся в растениях, служит запасным источником энергии, а гликоген — его аналог в животном организме — хранится в печени и мышцах.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физической и умственной нагрузке гликоген расщепляется, быстро восстанавливая запасы энергии, необходимые для работы мышц и мозга.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и их биологическая роль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состоят из жирных кислот и глицерина и являются основным депо энергии, постепенно высвобождающейся при необходимости организма.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Липидные мембраны клеток обеспечивают барьер и поддерживают обмен веществ, участвуя в сложных биологических процессах.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Жировая ткань защищает внутренние органы от механических повреждений и обеспечивает теплоизоляцию, сохраняя стабильную температуру тела.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жиры участвуют в синтезе гормонов, влияющих на обмен веществ и регуляцию физиологических функций.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Нуклеиновые кислоты как носители информации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состоит из цепочек нуклеотидов, несущих генетическую информацию, которая определяет строение и функции клеток. Эта информация передаётся от родителей к потомству.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 участвует в процессе синтеза белков, транслируя инструкции ДНК в конкретные последовательности аминокислот, что обеспечивает функционирование и развитие клеток.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931" y="1581850"/>
            <a:ext cx="7066688" cy="199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 биологических молекул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7 класс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биомолекул по функциям и роли в организме.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биомолекул имеет уникальные функции, необходимые для жизни и поддержания организма.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химического состава на здоровье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кальция приводит к ослаблению костей и развитию рахита у детей из-за нарушения минерального обмена.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Железодефицитная анемия возникает при нехватке железа, что вызывает усталость и снижает способность крови переносить кислород.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Избыточное потребление натрия может привести к гипертонии, ухудшая работу сердца и сосудов; баланс элементов критически важен.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нарушений состава у человека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железа вызывает анемию, снижая уровень гемоглобина, что отражается на энергии и общем состоянии здоровья человека.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йода влияет на работу щитовидной железы, вызывая её увеличение и снижение метаболизма — серьёзную угрозу для развития организма.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изучения химического состава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Спектроскопия позволяет определять наличие элементов по их световым характеристикам, даже в следовых количествах.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Хроматография используется для разделения сложных смесей веществ, изучая их состав и концентрацию с высокой точностью.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микроскопия даёт детальные изображения структуры молекул и клеток, помогая понять их функции на микроскопическом уровне.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4500" y="1784356"/>
            <a:ext cx="3799500" cy="2960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химии живых организмов для науки и медицины
</a:t>
            </a:r>
            <a:endParaRPr lang="en-US" sz="28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химического состава организма позволяет создавать эффективные методы лечения и профилактики, улучшая качество жизни и раскрывая единство биосферы.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2026-05-08T14:57:20Z</dcterms:created>
  <dcterms:modified xsi:type="dcterms:W3CDTF">2026-05-08T14:57:20Z</dcterms:modified>
</cp:coreProperties>
</file>