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как глобальная географическая система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связаны торговлей, капиталом, технологиями и трудом в единую сеть.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стал единым рынком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связь и финансовые потоки ускорили интеграцию стран, превратив мировую экономику в тесно взаимосвязанную систему с ведущими центрами в Северной Америке, Европе и Восточной Азии.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 структура мирового хозяйства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объединяет национальные экономики, рынки, банки, биржи, транспорт и международные организации в устойчивую сеть обмена товарами, капиталом, информацией и услугами.
</a:t>
            </a:r>
            <a:endParaRPr lang="en-US" sz="843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этой системы одновременно происходят производство, распределение, обмен и потребление, а также быстро растет роль финансовых операций и цифровых технологий.
</a:t>
            </a:r>
            <a:endParaRPr lang="en-US" sz="843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419937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особенно заметны связи в торговле, транспорте, образовании, связи, банковском деле и других услугах, которые обслуживают движение товаров и ресурсов.
</a:t>
            </a:r>
            <a:endParaRPr lang="en-US" sz="843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071421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сельское хозяйство, энергетика и наукоемкие отрасли формируют материальную основу мирового хозяйства и определяют специализацию стран.
</a:t>
            </a:r>
            <a:endParaRPr lang="en-US" sz="867" dirty="0"/>
          </a:p>
        </p:txBody>
      </p:sp>
      <p:sp>
        <p:nvSpPr>
          <p:cNvPr id="15" name="Text 6"/>
          <p:cNvSpPr txBox="1"/>
          <p:nvPr/>
        </p:nvSpPr>
        <p:spPr>
          <a:xfrm>
            <a:off x="826825" y="3728464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важно, что участие стран в мировой экономике распределено неравномерно: одни районы являются центрами, другие — периферией мировых связей.
</a:t>
            </a:r>
            <a:endParaRPr lang="en-US" sz="8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 мирового хозяйства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от ресурсной базы страны к глобальной взаимозависимости.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мировой экономической системы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участники обеспечивают работу мировой экономики и какие функции они выполняют.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держится на взаимодействии институтов, которые регулируют, организуют и ускоряют экономические потоки.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мировой экономики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и специализация стран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379075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сосредоточиваются на тех товарах и услугах, которые они производят с наименьшими издержками и наибольшей эффективностью, используя природные ресурсы, кадры и технологии.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179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 экспортирует нефть, Китай силен в промышленной продукции, Германия — в машиностроении, Индия — в информационных услугах, Бразилия — в сельском хозяйстве.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2068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снижает себестоимость производства, повышает конкурентоспособность и позволяет включаться в международный обмен без необходимости выпускать все товары внутри страны.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5506199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специализация, тем сильнее зависимость от внешнего спроса, цен на сырье, импорта технологий и устойчивости мировых рынков.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2503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важно, что специализация закрепляет различия между регионами и формирует устойчивые экономические связи на больших расстояниях.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мировой экономики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диаграмма по структуре мировой экономики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общую смену приоритетов: растет значение сервиса, финансов и технологий, а доля аграрного сектора остается небольшой.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ВВП показывает переход к постиндустриальной модели, где услуги становятся ведущим сектором экономики.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как ядро глобализации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присутствие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размещают филиалы, заводы и офисы во многих странах, распределяя производство между разными территориями и координируя его из международных центров управления.
</a:t>
            </a:r>
            <a:endParaRPr lang="en-US" sz="1183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цепочек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 управляют поставками, технологиями, брендами и сбытом, поэтому могут влиять на размещение отраслей и направление мировых товарных потоков.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разных сфер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ТНК относятся Apple, Toyota, Samsung, Nestlé, Volkswagen и Shell, представляющие электронику, автомобилестроение, питание и энергетику.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деятельность ускоряет интеграцию рынков, но одновременно усиливает концентрацию прибыли, технологий и управленческих решений в наиболее развитых странах.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добавленной стоимости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этапов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товар часто создается в нескольких странах: сырье добывают в одной, детали производят в другой, а сборку и упаковку выполняют в третьей.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центров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Дизайн, маркетинг, брендинг и финансовое управление обычно сосредоточены в крупных мировых центрах, где принимаются ключевые решения о товаре и его продвижении.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такая схема видна в электронике, автомобилестроении, производстве одежды и бытовой техники, где отдельные этапы удобно размещать в разных странах.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Неравное распределение прибыли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добавленной стоимости остается там, где создаются идея, бренд и стратегия продаж, а не там, где выполняется простая сборка.
</a:t>
            </a:r>
            <a:endParaRPr lang="en-US" sz="10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мирового хозяйства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сравнение по ключевым центрам мировой экономики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 образуют ядро мировой экономики и задают основные направления движения товаров, капитала и технологий.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Америка, Европа и Восточная Азия сохраняют ведущие позиции благодаря масштабам экономики, торговле и концентрации инвестиций.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643730"/>
            <a:ext cx="4389600" cy="16331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отраслей в мировой экономике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сильнее всего влияют на выбор места для производства и услуг в мировой экономике.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размещения определяется не одним, а несколькими условиями одновременно; особенно важны ресурсы, кадры, наука и ограничения природной среды.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«Факторы размещения отраслей»; школьный курс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рынок и международная торговля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рынок связывает спрос и предложение разных стран, поэтому цены, дефицит и избыток товаров быстро отражаются на соседних и удалённых экономиках.
</a:t>
            </a:r>
            <a:endParaRPr lang="en-US" sz="1026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830092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включает экспорт, импорт и реэкспорт, а также обмен лицензиями, патентами и финансовыми услугами, которые всё чаще становятся самостоятельным источником дохода.
</a:t>
            </a:r>
            <a:endParaRPr lang="en-US" sz="1026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56300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интенсивность торговли воздействуют тарифы, санкции, валютные курсы, стоимость перевозок и качество портов, а также участие стран в ВТО и региональных объединениях.
</a:t>
            </a:r>
            <a:endParaRPr lang="en-US" sz="1026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295919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экономические связи охватывают не только материальные продукты, но и технологии, страхование, банковские операции, цифровые платформы и профессиональные услуги.
</a:t>
            </a:r>
            <a:endParaRPr lang="en-US" sz="1026" dirty="0"/>
          </a:p>
        </p:txBody>
      </p:sp>
      <p:sp>
        <p:nvSpPr>
          <p:cNvPr id="15" name="Text 6"/>
          <p:cNvSpPr txBox="1"/>
          <p:nvPr/>
        </p:nvSpPr>
        <p:spPr>
          <a:xfrm>
            <a:off x="273800" y="4028831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Включённость в мировой рынок повышает выбор для потребителей и возможности бизнеса, но одновременно усиливает зависимость от внешней конъюнктуры и правил международной конкуренции.
</a:t>
            </a:r>
            <a:endParaRPr lang="en-US" sz="10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от сырья до покупателя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стадий производства, перемещения и продажи товара в мировой экономике.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транспортные и коммуникационные сети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322850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контейнеры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линии обеспечивают основную часть мировой торговли товарами: они стандартизируют перевозки, сокращают время перегрузки и соединяют крупнейшие производственные и потребительские районы.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273805" y="2494073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Авиаперевозки особенно важны для срочных, дорогих и скоропортящихся грузов, когда скорость доставки важнее минимальной стоимости транспортировки.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3220142" y="1322850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каналы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порты выступают узлами международных перевозок, а Суэцкий и Панамский каналы сокращают маршрут, уменьшают издержки и имеют стратегическое значение для логистики.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3220142" y="2494075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Нефте- и газопроводы связывают районы добычи с центрами потребления, обеспечивая устойчивую поставку энергоносителей и снижая зависимость от отдельных видов транспорта.
</a:t>
            </a:r>
            <a:endParaRPr lang="en-US" sz="1122" dirty="0"/>
          </a:p>
        </p:txBody>
      </p:sp>
      <p:sp>
        <p:nvSpPr>
          <p:cNvPr id="14" name="Text 6"/>
          <p:cNvSpPr txBox="1"/>
          <p:nvPr/>
        </p:nvSpPr>
        <p:spPr>
          <a:xfrm>
            <a:off x="6130023" y="1891575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континентами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Интернет-кабели и спутниковые сети формируют глобальную цифровую инфраструктуру, без которой невозможны финансы, управление цепочками поставок и мгновенный обмен данными.
</a:t>
            </a:r>
            <a:endParaRPr lang="en-US" sz="11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 мировой торговли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мировой торговли по материалам международных экономических обзоров и учебной географии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динамично растут сегменты, связанные с технологиями, интеллектуальными услугами и высокой степенью переработки, где формируется наибольшая добавленная стоимость.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смещается от сырья к сложной продукции и услугам; это усиливает роль инноваций, брендов и глобальных производственных цепочек.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57000"/>
            <a:ext cx="277500" cy="22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903338"/>
            <a:ext cx="277500" cy="22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49650"/>
            <a:ext cx="277500" cy="22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стран и регионов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 определяет доступ населения к жилью, образованию и качественным услугам. В высокоразвитых странах экономический рост чаще сопровождается более устойчивой социальной поддержкой.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кадры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образования влияет на производительность труда, инновации и способность экономики переходить к сложным видам деятельности. Там, где образование слабее, труднее развивать наукоёмкие отрасли.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качество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здравоохранению отражается на продолжительности жизни, трудоспособности и устойчивости общества к кризисам. Неравенство в медицине усиливает региональные различия.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порты, связь и энергетика определяют включённость территории в мировое хозяйство. Слабая инфраструктура делает экспорт дороже и снижает инвестиционную привлекательность.
</a:t>
            </a:r>
            <a:endParaRPr lang="en-US" sz="9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отражающие место страны в мировом хозяйстве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разные показатели и понять, как они отражают масштаб экономики, уровень развития и степень включённости страны в мировые связи.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не даёт полной картины: для оценки положения страны нужно сопоставлять масштаб экономики, её открытость, инвестиционную привлекательность и качество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«Показатели места страны в мировом хозяйстве»; школьный курс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уязвимости глобальной экономики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шоки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быстро распространяются через банки, фондовые рынки и валютные колебания, поэтому локальные проблемы одной страны могут вызвать цепную реакцию в других регионах.
</a:t>
            </a:r>
            <a:endParaRPr lang="en-US" sz="843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длинных производственных цепочек делает мировую экономику чувствительной к закрытию портов, дефициту комплектующих и задержкам перевозок.
</a:t>
            </a:r>
            <a:endParaRPr lang="en-US" sz="850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419937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энергетических рисков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цен на нефть, газ и электроэнергию отражаются на себестоимости продукции, транспортных расходах и устойчивости бюджета стран-импортёров.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071421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долги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экологической нагрузки и высокая долговая зависимость ограничивают возможности развития, особенно там, где экономика опирается на узкий набор экспортных товаров.
</a:t>
            </a:r>
            <a:endParaRPr lang="en-US" sz="843" dirty="0"/>
          </a:p>
        </p:txBody>
      </p:sp>
      <p:sp>
        <p:nvSpPr>
          <p:cNvPr id="15" name="Text 6"/>
          <p:cNvSpPr txBox="1"/>
          <p:nvPr/>
        </p:nvSpPr>
        <p:spPr>
          <a:xfrm>
            <a:off x="826825" y="3728464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 технологиям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странами в технологиях и цифровой инфраструктуре усиливает зависимость от внешних решений и затрудняет переход к более сложной экономике.
</a:t>
            </a:r>
            <a:endParaRPr lang="en-US" sz="8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движется мировое хозяйство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ключевые тенденции, связанные с технологическими изменениями, экологическим переходом и перестройкой глобальных цепочек.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взаимосвязь, зависимость, выбор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соединяет страны через обмен товарами, капиталом, технологиями и знаниями, создавая новые возможности, но одновременно усиливая взаимную зависимость, риски кризисов и необходимость согласованных решений.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2026-06-03T06:29:55Z</dcterms:created>
  <dcterms:modified xsi:type="dcterms:W3CDTF">2026-06-03T06:29:55Z</dcterms:modified>
</cp:coreProperties>
</file>