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Печное отопление и безопасность дома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от печи требует внимательности, знаний и строгих правил.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в доме: тепло и ответственность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кажется привычной, но рядом с ней есть открытый огонь, горячие поверхности и невидимая опасность — угарный газ. Безопасность зависит от исправности печи, чистого дымохода и ежедневного соблюдения простых правил.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70" y="1744038"/>
            <a:ext cx="398213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946" y="1744038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226" y="3328768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3096" y="3340585"/>
            <a:ext cx="485400" cy="43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74876" y="3362158"/>
            <a:ext cx="485400" cy="3883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сгорает топливо и выделяется тепло. Размер топки ограничивает, сколько дров можно положить, поэтому перегружать её нельзя: это ухудшает горение и повышает риск перегрева.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Поддувало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поддувало в печь поступает воздух, необходимый для горения. Если доступ воздуха нарушен, пламя становится слабым, а дым и сажа появляются чаще.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Колосники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Колосники поддерживают топливо и помогают воздуху проходить снизу. Благодаря им дрова горят ровнее, а зола осыпается в нижнюю часть печи.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Дверца и задвижка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Дверца закрывает топку, а задвижка регулирует выход дыма в трубу. После полного прогорания углей задвижку закрывают, чтобы сохранить тепло внутри дома.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Дымоход и труба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Дымоход выводит продукты горения наружу и должен быть чистым и исправным. Если он засорён или повреждён, дым может попасть в комнату и стать опасным для людей.
</a:t>
            </a:r>
            <a:endParaRPr lang="en-US" sz="1157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печь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риск пожара самый высокий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Опаснее всего у деревянных стен, перед топкой и рядом с занавесками или мебелью. Искры и горячая дверца могут воспламенить предметы даже на небольшом расстоянии.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пространство безопаснее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риск, перед печью кладут негорючий лист и убирают всё, что может загореться. Полезны также экраны и свободное пространство вокруг печи.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зоны рядом с печью
</a:t>
            </a:r>
            <a:endParaRPr lang="en-US" sz="27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пожаров из-за печи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Перекал печи и слишком сильная топка нагревают стенки и трубу до опасной температуры. В таких условиях искры легче попадают на пол и предметы рядом.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Трещины в кладке, неисправная дверца и засорённый дымоход нарушают работу печи. Дым и горячие газы начинают выходить туда, где их быть не должно.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риск создают дрова, сложенные вплотную к печи, а также сушка одежды и обуви рядом с огнём. Даже одна искра может вызвать возгорание.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 оставлять топку без присмотра, закрывать задвижку раньше времени и делать самодельный ремонт. Такие ошибки быстро превращают обычную топку в источник пожара.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проблемы возникают не только из-за самой печи, но и из-за несвоевременного ухода за ней.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Чистка, осмотр и правильная топка снижают риск сильнее, чем разовые меры.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происшествий при печном отоплении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схема по правилам пожарной безопасности при печном отоплении; дата не указана.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Подготовка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топкой проверяют печь и дымоход, убирают золу и убеждаются, что поддувало и заслонка работают исправно.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Завершение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прогорания топлива ждут, пока угли полностью погаснут, и только потом закрывают задвижку. При необходимости помещение проветривают.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Топка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только сухие дрова подходящего размера, не перегружая топку. Дверца во время горения остаётся закрытой, а печь не оставляют без контроля.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топить печь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безопасной топки печи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использовании печи в доме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965644"/>
            <a:ext cx="694376" cy="5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5467" y="1898588"/>
            <a:ext cx="431008" cy="689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779" y="1889063"/>
            <a:ext cx="611746" cy="6991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3025" y="1918169"/>
            <a:ext cx="731757" cy="65045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Сушить вещи вплотную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обувь рядом с дверцей или трубой быстро нагреваются и могут вспыхнуть. Для сушки нужно выбирать безопасное расстояние от печи.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Оставлять детей без присмотра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горячей печью нельзя играть и бегать, а младших детей нельзя оставлять одних. Даже краткий контакт с горячей поверхностью вызывает ожог.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Бросать мусор в огонь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Спички, бумага, пластик и зола не должны попадать в обычный мусор или использоваться как топливо. Такие действия усиливают дым и повышают риск возгорания.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Пользоваться неисправной печью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с трещинами, перекосом дверцы или плохой тягой использовать нельзя. Неисправность приводит к задымлению, утечке тепла и опасности пожара.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делать возле печи
</a:t>
            </a:r>
            <a:endParaRPr lang="en-US" sz="276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делать возле печи
</a:t>
            </a:r>
            <a:endParaRPr lang="en-US" sz="27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печи и дымохода: признаки неисправности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этим признакам можно вовремя заметить неполадку и остановить топку.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из этих признаков требует немедленного внимания: сначала остановить топку, затем проверить печь и дымоход.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безопасности печного отопления; дата не указана.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печи и дымохода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 и смолистые отложения сужают проход для дыма, из-за чего ухудшается тяга и возрастает риск задымления комнаты. Внутри дымохода такие отложения могут воспламениться.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печь и трубу очищают регулярно, особенно перед отопительным сезоном и при частом использовании. В уход также входит удаление золы и проверка поддувала.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Угарный газ образуется, когда топливо сгорает не полностью, например при плохой тяге, закрытой задвижке или засорённом дымоходе.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имеет цвета и запаха, поэтому человек не замечает опасность сразу. Первые сигналы — головная боль, слабость, тошнота и головокружение.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воздействие продолжается, появляются сонливость, спутанность сознания, нарушение координации и потеря сознания. В такой ситуации нужна срочная помощь взрослых и врачей.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Угарный газ — невидимая опасность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человек остаётся в опасной среде, тем сильнее становятся симптомы и тем меньше времени остаётся на реакцию.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выраженности признаков показывает: при подозрении на угарный газ нужно действовать немедленно, не дожидаясь ухудшения состояния.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развиваются признаки отравления угарным газом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основам безопасности жизнедеятельности; обобщение симптомов отравления угарным газом.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70" y="1744038"/>
            <a:ext cx="398213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390" y="1744038"/>
            <a:ext cx="398213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670" y="3328768"/>
            <a:ext cx="398213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06690" y="3328768"/>
            <a:ext cx="398213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8470" y="3328768"/>
            <a:ext cx="398213" cy="455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Дымовой извещатель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подаёт сигнал о задымлении и помогает заметить пожар, когда огонь ещё не успел быстро распространиться по комнате.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 угарного газа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Подаёт тревогу при опасной концентрации газа, который невозможно увидеть или почувствовать по запаху без специального устройства.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Огнетушитель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быстро потушить небольшое возгорание, если взрослые успевают среагировать сразу и действуют спокойно, без паники.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или вода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для первичного тушения маленького очага и помогают ограничить огонь до приезда пожарных или при их вызове.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Рукавицы и совок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Защищают руки при уборке золы и обращении с горячими предметами, уменьшая риск ожогов и случайного прикосновения к жару.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защиты и полезные устройства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нельзя разжигать печь без взрослых, подбрасывать топливо или трогать горячие дверцы, заслонки и трубу, даже если огонь уже погас.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играть со спичками, бегать рядом с топкой и ставить одежду или обувь слишком близко к нагретым частям печи.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долго остаётся горячей после топки, поэтому подходить к ней можно только с разрешения взрослых и на безопасном расстоянии.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для детей и подростков
</a:t>
            </a:r>
            <a:endParaRPr lang="en-US" sz="25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задымлении или запахе гари
</a:t>
            </a:r>
            <a:pPr algn="l" indent="0" marL="0">
              <a:lnSpc>
                <a:spcPct val="90000"/>
              </a:lnSpc>
              <a:buNone/>
            </a:pPr>
            <a:r>
              <a:rPr lang="en-US" sz="109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первых признаках пожара или неисправной тяги в печи.
</a:t>
            </a:r>
            <a:endParaRPr lang="en-US" sz="297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участок вокруг печи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топкой нужен негорючий предтопочный лист, который защищает пол от искр и случайно выпавших углей. Рядом не должны лежать бумага, ткани и запас дров.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и покрытие пола возле печи делают из материалов, которые не загораются от жара. Такая планировка помогает избежать пожара даже при небольшой ошибке во время топки.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119887"/>
            <a:ext cx="4921004" cy="20624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 и опасно: сравнение привычек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привычек показывает, какие действия помогают сохранить тепло без риска, а какие быстро создают угрозу пожара и отравления.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 важнее случайной осторожности: именно они определяют, станет ли печь источником тепла или опасности.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безопасного печного отопления из учебных материалов.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Подготовку начинают заранее, чтобы успеть исправить неполадки до первых холодов и не разжигать печь в аварийном состоянии.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полнее подготовка, тем ниже риск пожара и отравления угарным газом в холодный сезон.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отопительному сезону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рекомендации по безопасной эксплуатации печного отопления.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тепло должно быть безопасным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приносит пользу только тогда, когда она исправна, дымоход чист, а вокруг нет опасных предметов. Безопасность держится на внимательности, регулярной проверке и соблюдении правил каждый день.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2026-05-21T01:42:17Z</dcterms:created>
  <dcterms:modified xsi:type="dcterms:W3CDTF">2026-05-21T01:42:17Z</dcterms:modified>
</cp:coreProperties>
</file>