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«благополучный» рацион и болезни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привычная еда влияет на здоровье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организм быстро растёт, поэтому ему нужны белки, кальций, железо, витамины и вода. Пропуски завтрака, сладкие перекусы, недосып и малоподвижность постепенно ухудшают самочувствие и повышают риск нарушений питания.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питание подростка требует внимания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73" y="2511713"/>
            <a:ext cx="303188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продукты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типу часто относят йогурты с наполнителями, батончики, мюсли и сухие завтраки: они выглядят современно, быстро съедаются и кажутся удачным выбором для занятых школьников.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Маркетинговые обещания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«fit», «натуральный», «без сахара» или «источник витаминов» на упаковке не гарантируют пользу. Важно проверять состав, потому что рекламная надпись не показывает реальную питательную ценность.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состав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списке ингредиентов добавленного сахара, соли, жиров, ароматизаторов и усилителей вкуса, тем сильнее продукт отдаляется от исходного сырья и тем меньше в нём пользы для рациона.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вкус вместо пользы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продукты часто создаются так, чтобы нравиться вкусом и удобством. Они дают быстрые калории, но могут почти не содержать клетчатки, витаминов и минералов, нужных растущему организму.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«благополучным» рационом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рационе заметную долю занимают продукты, которые легко купить и быстро съесть, но они не всегда поддерживают здоровье растущего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готовых продуктов повышает риск избытка сахара, соли и жира при нехватке клетчатки и микронутриентов.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на основе распространённых пищевых привычек подростков; данные иллюстративные.
</a:t>
            </a:r>
            <a:endParaRPr lang="en-US" sz="101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чаще состоит повседневный рацион подростка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продукты с высокой степенью обработки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йогурт, чипсы или готовый десерт могут выглядеть привычно и «домашне», но их состав часто содержит много добавок, подсластителей, ароматизаторов и эмульгаторов, которых нет в обычных продуктах.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таких изделий — сильная переработка сырья. Они создаются прежде всего ради вкуса, удобства и долгого хранения, а не ради высокой питательной ценности для ежедневного питания.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избыток сахара вреден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быстро повышает уровень глюкозы в крови, а затем так же быстро возвращает чувство голода. Из-за этого ребёнок легко снова тянется к еде уже через короткое время.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особенно коварны: они почти не насыщают, но добавляют много калорий. Поэтому газировка и сладкий чай часто незаметно перегружают рацион и вытесняют более полезную еду.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сладостей связано с риском ожирения, кариеса и нарушений обмена веществ. Со временем формируется привычка к очень сладкому вкусу, и обычная еда начинает казаться недостаточно яркой.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питания часто заметны не сразу: сначала появляются жалобы на усталость, а затем — проблемы, которые требуют внимания семьи и школы.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 рационе сладкие напитки, снеки и полуфабрикаты, тем больше поводов для жалоб на здоровье и дефициты.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школьного медицинского осмотра и анкетирования по питанию; значения приведены для учебной иллюстрации.
</a:t>
            </a:r>
            <a:endParaRPr lang="en-US" sz="812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питания у школьников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клетчатки и его последствия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клетчатку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есть в овощах, фруктах, ягодах, бобовых, цельнозерновом хлебе и крупах. Эти продукты помогают сделать рацион более объёмным, разнообразным и полезным для школьника.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сытости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 клетчаткой дольше переваривается и медленнее вызывает голод. Поэтому после тарелки каши, овощей или бобовых ребёнок обычно дольше остаётся сытым, чем после сладкой булочки.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кишечника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Достаток клетчатки поддерживает нормальную работу кишечника и уменьшает риск запоров. Это особенно важно при сидячем режиме дня, когда движение и нагрузка часто ограничены.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нехватка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клетчатки мало, человек чаще переедает и быстрее снова хочет есть. При этом из обычной еды он получает меньше полезных веществ, потому что рацион становится беднее и однообразнее.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502250"/>
            <a:ext cx="7101300" cy="385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рационе бывает в избытке, а чего не 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обычно поступают слишком часто, а какие подростки недополучают даже при достаточном количестве еды.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рацион часто даёт лишние калории, но не обеспечивает рост, крепкие кости, нормальную кровь и устойчивую работу нервной системы.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основам рационального питания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болезнь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привычки, реклама и режим дня постепенно приводят к нарушениям питания.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подростков быстро формируется привычка к очень солёному вкусу. После этого обычная еда кажется пресной, и выбрать более здоровые продукты становится труднее.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снеки, колбасные изделия, фастфуд и полуфабрикаты часто содержат много натрия. При регулярном употреблении это незаметно повышает общую солевую нагрузку на организм.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усиливает жажду и может способствовать росту артериального давления. Сердцу и сосудам приходится работать с большей нагрузкой, особенно если одновременно мало движения.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давление и нагрузка на организм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скрывается за «здоровой» упаковкой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слова на лицевой стороне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вроде «bio», «fit» или «натуральный» создают впечатление пользы. Однако они не гарантируют низкую калорийность, отсутствие сахара или избытка жира.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 в составе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Надёжнее смотреть на список ингредиентов и пищевую ценность. Если сахара, соли или добавок много, продукт остаётся скорее удобным, чем действительно полезным.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слаще напиток, тем меньше он помогает насытиться и тем легче перебрать калории за день.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несладкий чай почти не перегружают рацион, а сладкая газировка и энергетики дают максимум сахара при минимальной сытости.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данным о составе напитков из открытых таблиц пищевой ценности; значения в диаграмме условно ранжированы по степени риска.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 их влияние на рацион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большом количестве еды подросток может недополучать железо, если в рационе мало мяса, бобовых, гречки и зелени. Это часто отражается на бледности и быстрой утомляемости.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и витамина D мешает нормальному росту костей и зубов. При этом потребность в этих веществах особенно важна в период активного роста и школьных нагрузок.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фолиевой кислоты и других микронутриентов может снижать концентрацию и замедлять восстановление после нагрузок. Самочувствие ухудшается, хотя еды может быть вполне достаточно.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 не защищает от дефицитов, если рацион однообразный. Микронутриенты поступают из разных натуральных продуктов, поэтому важны разнообразие и регулярность питания.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Дефициты: когда еды много, а веществ мало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замены помогают сократить сахар, соль и лишние калории без жёстких запретов.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замены уменьшают избыток сахара и соли, а также помогают увеличить клетчатку и сделать рацион более сытным.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пищевых замен по составу и пищевой ценности продуктов из открытых таблиц.
</a:t>
            </a:r>
            <a:endParaRPr lang="en-US" sz="88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удачные замены в повседневном рационе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перейти к более здоровому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которая помогает снизить долю сильно обработанных продуктов в повседневном рационе.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рацион поддерживают не только продукты, но и режим дня: сон, движение и вода снижают тягу к случайным перекусам.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полезных привычек и чем меньше сладких напитков и фастфуда, тем устойчивее энергия и лучше общее самочувствие подростка.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факторов питания и образа жизни; показатели заданы по условной шкале для визуального сравнения.
</a:t>
            </a:r>
            <a:endParaRPr lang="en-US" sz="86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здоровье рациона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школьной среды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буфет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питьевой воды, качество столовой и выбор в буфете заметно влияют на рацион. Когда рядом есть нормальный обед, меньше соблазн заменить его снеками.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появляется дома на кухне, напрямую влияет на выбор ребёнка. Если доступны вода, фрукты, каши и простая еда, полезные привычки закрепляются легче.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завтраки, обеды и ужины помогают не пропускать еду и реже тянуться к сладким перекусам. Ритм дня делает питание более предсказуемым.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есть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приёмы пищи дома и в школе помогают соблюдать режим и обсуждать еду без давления. Так легче выстроить спокойное и устойчивое отношение к питанию.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404" y="2293800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479" y="2293800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348" y="2293800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проблем с питанием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голод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чувство голода возвращается слишком быстро, это может говорить о рационе с избытком сахара и недостатком клетчатки и белка.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веса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изменения массы тела часто связаны с несбалансированным режимом питания, частыми перекусами и перееданием сладкой и жирной еды.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бледность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утомляемость, вялость и бледность нередко указывают на дефицит железа, воды или на слишком однообразное питание.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и боли в животе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сладости, газировка и нерегулярная еда могут усиливать проблемы с зубами и пищеварением, особенно если мало нормальных приёмов пищи.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концентрации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трудно сосредоточиться на уроках, а сонливость появляется даже днём, стоит проверить режим сна и состав повседневного рациона.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каждый день важнее красивой упаковки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упаковка не делает рацион здоровым: важнее состав, режим и разнообразие. Если чаще выбирать воду, овощи, фрукты и цельные продукты, риск болезней питания заметно снижается.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2026-05-21T03:42:32Z</dcterms:created>
  <dcterms:modified xsi:type="dcterms:W3CDTF">2026-05-21T03:42:32Z</dcterms:modified>
</cp:coreProperties>
</file>