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неравенств в алгебре: основные идеи и способы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неравенство верно для всех допустимых значений?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неравенства в 8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помогают сравнивать величины в задачах на движение, цену, температуру и размеры. В 8 классе они встречаются в линейных выражениях, дробях, квадратах и модуле, поэтому важно уметь доказывать их для всех допустимых значений переменной.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неравенств, с которыми работают в 8 классе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записывают знаками &gt;, &lt;, ≥ и ≤. Они показывают, что одно выражение больше, меньше или не меньше другого, а выбор знака определяет смысл всего утверждения.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и буквенные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встречаются числовые неравенства и неравенства с переменной. Например, 3x-5&gt;7 требует найти значения x, при которых утверждение остаётся истинным.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и нестрогие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неравенства не допускают равенства, а нестрогие позволяют его. Поэтому запись x&gt;2 отличается от x≥2 не только знаком, но и множеством решений.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сравнить два алгебраических выражения без нахождения точного ответа. Примером служат x²+1≥1 или x+3&gt;x, где важно доказать верность для всех допустимых значений.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или вычесть одинаковое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неравенства прибавить одно и то же число, результат останется верным. То же происходит при вычитании. Это свойство удобно, когда нужно убрать лишнее слагаемое и упростить запись до более понятного вида.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положительное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умножить или разделить на положительное число, знак неравенства не меняется. Благодаря этому можно избавляться от дробей или коэффициентов, не опасаясь исказить смысл исходного утверждения.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отрицательное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случай возникает при умножении или делении на отрицательное число: знак неравенства меняется на противоположный. Если это забыть, доказательство станет неверным, даже если остальные преобразования выполнены правильно.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неравенств, которые сохраняют или меняют знак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доказательства 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проверить верность утверждения для всех допустимых значений.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доказательство через преобразование выражений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обе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рассматривают левую и правую части неравенства. Нужно понять, какие действия помогут привести их к одному виду, чтобы сравнение стало очевидным и не требовало догадок.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раскрывают скобки, сокращают одинаковые слагаемые и, если нужно, приводят дроби к общему знаменателю. После таких шагов выражение становится короче и легче для проверки.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всё в одну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все члены переносят влево или вправо, чтобы получить выражение, знак которого можно оценить. Если оно всегда положительно или всегда неотрицательно, неравенство доказано.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объяснить, почему полученное выражение действительно имеет нужный знак для всех допустимых значений. Важно не только получить ответ, но и обосновать каждый переход.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действия влияют на знак неравенства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большинство преобразований безопасны, если число положительное. Самая осторожная операция — умножение на отрицательное число.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четырёх действий знак сохраняется, а при умножении на отрицательное число меняется. Это правило нужно помнить при каждом преобразовании.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свойства числовых неравенств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точка показывает, что число не входит в решение. Так обозначают границу при строгих неравенствах, где равенство недопустимо.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точка означает, что граничное число входит в ответ. Это используется в нестрогих неравенствах, когда равенство разрешено.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штриховки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Штриховка вправо показывает все числа, большие указанного, а штриховка влево — все меньшие. Так легко увидеть весь промежуток решений.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помогает сравнить ответ после преобразований с наглядным изображением. Если отмеченный промежуток не совпадает с вычислениями, в решении есть ошибка.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на числовой прямой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доказательства неравенств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когда удобен каждый способ и чем он полезен при решении школьных задач.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заданий достаточно одного приёма, но более сложные неравенства часто требуют сочетания преобразований, свойств и оценки.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приёмов доказательства неравенств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23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034" y="1691638"/>
            <a:ext cx="640238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через оценку выражений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неотрицательны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содержит квадрат, можно сразу использовать факт, что квадрат любого действительного числа не меньше нуля. Это часто даёт нижнюю оценку без длинных вычислений.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сверху и снизу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показать, что выражение не меньше или не больше некоторого числа. Тогда неравенство доказывается через ограничение результата, а не через точный расчёт.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положительных величин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каждое слагаемое положительно, их сумма больше каждого из них. Такое наблюдение помогает быстро сравнивать выражения и доказывать нужное неравенство.
</a:t>
            </a:r>
            <a:endParaRPr lang="en-US" sz="126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как 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всегда неотрицателен и удобно помогает строить оценки. Его свойства позволяют переходить от сложной записи к более простому и понятному неравенству.
</a:t>
            </a:r>
            <a:endParaRPr lang="en-US" sz="14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случаи, которые часто используют в алгебре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неравенства прибавить одно и то же число, его верность сохраняется. Это позволяет переносить слагаемые и упрощать выражения без изменения смысла исходного утверждения.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положительное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обеих частей на положительное число знак неравенства остаётся прежним. Этот случай особенно удобен при работе с коэффициентами и переходе к более простому виду.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отрицательное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множитель отрицателен, направление знака меняется на противоположное. Именно здесь чаще всего возникают ошибки, поэтому этот случай нужно проверять особенно внимательно на каждом шаге.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доказательстве неравенств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ошибки часто возникают не в самой идее доказательства, а в одном неверном переходе. Поэтому полезно проверять каждый шаг отдельно.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сбой связан с изменением знака при отрицательном множителе; остальные ошибки тоже существенны, но обычно легче обнаруживаются при повторной проверке.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типичным ошибкам в школьных решениях; данные условные, без статистического исследования.
</a:t>
            </a:r>
            <a:endParaRPr lang="en-US" sz="10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буквенные примеры доказательства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верно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x+3&gt;x выполняется для любого значения x, потому что к левому выражению добавлено положительное число 3, а значит, результат обязательно больше.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истинности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неравенства помогают понять, при каких значениях переменной утверждение верно. Иногда оно выполняется всегда, а иногда — только на части числовой области.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тождества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2x+1&gt;x+x+1 после упрощения даёт равенство, а не строгое неравенство. Поэтому важно сначала привести обе части к одинаковому виду и только потом делать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модуль неотрицателен, поэтому |x| не может быть меньше нуля.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быстро получать нижние оценки и переходить к более сложным неравенствам без лишних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модуля числа: |x| ≥ 0 для любого действительного x.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после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проверить ответ после преобразования неравенства и не пропустить ошибку в знаке или области допустимых значений.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приёмы доказательства и их результаты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какие преобразования чаще всего помогают доказать неравенство и к какому виду ответа они обычно приводят.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доказательств строится на нескольких стандартных шагах: переносе, упрощении и оценке. Чем короче цепочка преобразований, тем легче проверить её правильность.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приёмов доказательства неравенств.
</a:t>
            </a:r>
            <a:endParaRPr lang="en-US" sz="9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53" y="1721425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197" y="1721425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991" y="1721425"/>
            <a:ext cx="731700" cy="731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идеи, связанные с неравенствами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сторона треугольника меньше суммы двух других. Это одно из самых известных геометрических неравенств и важная опора при решении задач на построение и сравнение длин.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сумма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фигуры выражается через сумму длин её сторон, поэтому сравнение фигур часто сводится к сравнению отдельных отрезков. Так геометрическая задача превращается в задачу на неравенства.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углов, отрезков и площадей нередко записывают языком неравенств. Это показывает, что алгебраические приёмы помогают решать и геометрические задачи, а не только работать с формулами.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неравенства чаще встречаются в 8 классе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задания, где нужно преобразовать выражение и аккуратно следить за знаком неравенства на каждом шаге.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линейные неравенства и сравнение выражений с переменной; именно они формируют базу для более сложных тем и требуют устойчивого алгоритма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темам школьного курса алгебры 8 класса; данные условные, без официальной статистики.
</a:t>
            </a:r>
            <a:endParaRPr lang="en-US" sz="10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правильного доказательства неравенства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Проверь область допустимых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убедись, что в записи нет запрещённых значений: деления на ноль, отрицательного подкоренного выражения и других ограничений. Без этого вывод может оказаться неверным.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Выполни преобразования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переход должен быть обоснован: перенос, раскрытие скобок, умножение или деление. Если множитель может быть отрицательным, знак неравенства обязательно проверяется отдельно.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 ответ с проверкой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решения подставь несколько значений и, если нужно, проверь граничные точки. Совпадение с числовой прямой подтверждает, что доказательство выполнено правильно.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доказательство делает неравенство надёжным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неравенства показывает не только ответ, но и причину его верности. Когда шаги обоснованы, а проверка выполнена, результат становится понятным и надёжным.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2026-05-29T11:30:18Z</dcterms:created>
  <dcterms:modified xsi:type="dcterms:W3CDTF">2026-05-29T11:30:18Z</dcterms:modified>
</cp:coreProperties>
</file>