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Многоаспектное воздействие оккупации на Belarusское общество и его историю.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оккупационный режим в Беларуси: основные темы и направления изучения
</a:t>
            </a:r>
            <a:endParaRPr lang="en-US" sz="25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началась операция «Барбаросса» — вторжение Германии в СССР. Быстрый захват Беларуси изменил жизнь её населения, начав жесткий режим оккупации с масштабными репрессиями.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немецкой оккупации Беларуси: исторический фон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Генеральный округ Белоруссия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Минска организован Рейхскомиссариат Остланд. Округ включал основную территорию, управлялся гауляйтерами, подчинёнными Берлину.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комендатуры в западных районах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приграничных районов оставались под контролем военных комендатур, обеспечивавших строгий военный порядок и подавление локальных сопротивлений.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коллаборационистов и местных полицаев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повседневного контроля и административной поддержки привлекались местные сотрудники, участвовавшие в наблюдении и репрессиях на местах.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управления германской оккупацией в Беларуси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террора и карательных мер в оккупированной Беларуси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Применялись массовые аресты, пытки и публичные казни для устрашения населения и подавления партизанской активности.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Карательные экспедиции уничтожали села, подозрительные в помощи партизанам, проводя сожжения и депортации жителей.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играли специальные карательные отряды, полиция и сотрудничавшие с ними местные формирования.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охватывали целые семьи, что поддерживало атмосферу страха и подчинения среди граждан.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эксплуатация: реквизиции и трудовая повинность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изъятия зерна, скота и топлива ушли на обеспечение германской армии и промышленности.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вывоза продукции и оборудования в Германию привела к значительному истощению отечественной экономики.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трудоспособные жители подлежали принудительной трудовой повинности, что усугубляло социальное напряжение.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коллективные наказания населения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 — начало заложничества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Оккупационные власти ввели практику захвата заложников за любую сопротивленческую деятельность.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 год — массовые казни и депортации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усиление массовых казней и отправка семей подозреваемых на принудительные работы в Германию.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гетто для еврейского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Минское и другие гетто стали центрами концентрации и массового уничтожения евреев.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передвижения и разрушение уклада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запреты на свободное перемещение, что лишало населения привычных средств существования и вызывало психологический кризис.
</a:t>
            </a:r>
            <a:endParaRPr lang="en-US" sz="9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предприятий Минска были уничтожены во время оккупации, что нанесло критический ущерб экономике региона.
</a:t>
            </a:r>
            <a:endParaRPr lang="en-US" sz="2049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коммуникации пострадали на 70%, оборудование вывозилось на территорию Германии, нарушая производственные цепочки.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2020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уровня жизни и демографический кризис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Катастрофический дефицит пищи и товаров привёл к массовому голоду, особенно ощутимому в городах и сёлах.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Недоедание вызвало рост смертности и массовые перемещения населения в поисках безопасности и пропитания.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9973"/>
            <a:ext cx="3377400" cy="10678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экономические потери Беларуси в годы оккупации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сокращение населения и промышленного производства вследствие войны и репрессий.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привела к тяжелым человеческим и экономическим потерям, затормозив развитие региона.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Белстат, 2019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4920"/>
            <a:ext cx="1533000" cy="122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724920"/>
            <a:ext cx="1533000" cy="12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оккупации на сельское хозяйство Беларуси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Экспроприация техники и продуктов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Сельхозтехника и продукты из колхозов изымались для нужд оккупантов, ослабляя производство на местах.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животноводства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гибель скота из-за боевых действий и реквизиций снижала производственные мощности и продовольственную базу.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Замедленное восстановление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нехватка техники и рабочей силы тормозила восстановление сельхозпроизводства.
</a:t>
            </a:r>
            <a:endParaRPr lang="en-US" sz="9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масштабы сопротивления населения оккупационному режиму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охватило масштабные территории: в 1943–1944 годах действовало свыше тысячи отрядов с численностью до 150 тысяч человек, активно ведя боевые и разведывательные действия.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подпольные группы осуществляли диверсии, сбор информации и распространение антиоккупационных листовок, поддерживая связь с партизанами на севере и юге Беларуси.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акции саботажа, такие как операция «Рельсовая война», существенно подрывали возможности немецкой армии по снабжению и перемещению войск на оккупированной территории.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жители, несмотря на репрессии, оказывали партизанам помощь — предоставляли укрытия, поставляли провизию и медикаменты, что существенно поддерживало сопротивление.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вклад белорусского Сопротивления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активно нападали на гарнизоны и склады врага, захватывали оружие и продовольствие, что позволило усилить сопротивление и увеличить численность отрядов.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«Рельсовая война» в августе–сентябре 1943 года привела к подрыву более 20 тысяч километров железнодорожных путей, существенно ухудшив снабжение немецких войск.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играли важную роль, снабжая партизан продуктами, одеждой и медицинскими средствами, несмотря на угрозы со стороны оккупационных властей.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Геноцид и массовое уничтожение населения в ходе оккупации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1941–1942: Создание гетто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Организованы Минское, Логойское, Могилевское и Витебское гетто для концентрации и изоляции еврейского населения, начато вытеснение и массовое уничтожение жителей.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1942–1943: Массовые расстрелы и депортации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Осуществлены массовые казни и депортации евреев, цыган, политических заключённых и военнопленных в лагеря смерти и на работы с жестокими условиями.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1943: Практическое уничтожение Минского гетто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Минское гетто, крупнейшее в Восточной Европе, практически ликвидировано к концу 1943 года — погибло от 80 до 100 тысяч человек в ходе систематического истребления.
</a:t>
            </a:r>
            <a:endParaRPr lang="en-US" sz="9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Хатынь — символ белорусской трагедии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1943 года нацисты сожгли деревню Хатынь вместе с её жителями в ответ на деятельность партизан. Это кровавое событие стало символом жестокости оккупантов и увековечено мемориальным комплексом.
</a:t>
            </a:r>
            <a:endParaRPr lang="en-US" sz="862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советских военнопленных и массовые смерти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советских военнопленных использовались на тяжелых работах в условиях голода и жестокого обращения. Многие погибли от недоедания, болезней и казней, что отражает масштаб людских потерь.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жертв и разрушений: катастрофические последствия оккупации
</a:t>
            </a:r>
            <a:endParaRPr lang="en-US" sz="1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 сфере образования: германизация и идеологическая обработка
</a:t>
            </a:r>
            <a:endParaRPr lang="en-US" sz="1577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Запрещалось преподавание на белорусском языке, введены немецкие учебные программы, ориентированные на формирование лояльности и распространение нацистской идеологии среди молодежи.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занятия и внеклассные мероприятия активно продвигались расовые теории и концепция «нового порядка», влияя на мировоззрение школьников и подростков в условиях оккупации.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школы массово закрывались или переоборудовались под административные нужды оккупантов, что привело к значительному сокращению образовательного процесса на местах.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 информационная политика оккупационных властей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Оккупационные власти распространяли листовки, газеты и радиопередачи, продвигая идеи немецкого национализма и антибольшевизма для легитимации своей власти.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Применялась жёсткая цензура: запрещались любые несогласованные сведения, преследовались и карались расправой распространители альтернативной информации.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Собрания, несанкционированные оккупантами, были под строгим запретом, что ограничивало организацию сопротивления и формирование общественной критики.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почти полностью лишалось доступа к независимым мировым новостям, что создавалось для ограничения информации и укрепления контроля.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условия и контроль за населением: жизнь под надзором
</a:t>
            </a:r>
            <a:endParaRPr lang="en-US" sz="2097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нормирования и продовольственные карточки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система продовольственных карточек, что усугубляло дефицит и вызывало серьёзные лишения. При этом контроль за распределением был строгим, создавая напряжённость в 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передвижения и контроль со стороны властей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сталкивались с комендантским часом и необходимостью получать пропуска для перемещений за пределы населённых пунктов. Несоблюдение правил влекло суровые наказания, включая аресты и расстрелы.
</a:t>
            </a:r>
            <a:endParaRPr lang="en-US" sz="11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Беларуси погибло в ходе оккупации, что вызвало глубокий демографический кризис и серьёзные социальные проблемы после войны.
</a:t>
            </a:r>
            <a:endParaRPr lang="en-US" sz="1635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каждой четверти населения сопровождалась разрушением инфраструктуры и культурных ценностей, оставив значительный след в истории и жизни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Белстат, 2019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и увековечение жертв германского режима в Беларуси
</a:t>
            </a:r>
            <a:endParaRPr lang="en-US" sz="1956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 жертвам оккупации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комплексы, такие как Хатынь и Тростенец, посвящены памяти миллионов погибших и служат местами для коллективного поминовения и уроков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инициативы по сохранению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культурных учреждениях проходят уроки памяти, выставки и тематические мероприятия, формирующие сознание нового поколения через призму исторических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германской оккупации – это трагедия миллионов и разрушение, но также история сопротивления и стойкости, сформировавшая национальное сознание и подчеркнувшая необходимость помнить уроки прошлого.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оккупации: наследие боли и мужества белорусского народа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2026-05-11T06:44:31Z</dcterms:created>
  <dcterms:modified xsi:type="dcterms:W3CDTF">2026-05-11T06:44:31Z</dcterms:modified>
</cp:coreProperties>
</file>