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Ш. Окуджава. «Прощание с новогодней ёлкой»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празднике, который уходит, но остаётся в памяти.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Окуджава: поэт тихой интонации
</a:t>
            </a:r>
            <a:endParaRPr lang="en-US" sz="352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Шалвович Окуджава — один из самых узнаваемых авторов второй половины XX века. Его стихи говорят о простых вещах: доме, памяти, времени и человеческом чувстве, которое звучит особенно искренне в камерной лирике.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обычного для зимних дней события: праздник закончился, и герою приходится прощаться с нарядной ёлкой. Эта бытовая сцена сразу задаёт спокойный, немного грустный тон.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скрывается важная тема: вместе с окончанием Нового года уходит особое состояние детства. Праздник воспринимается не только как событие, но и как часть счастливых воспоминаний.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радостные мгновения не могут длиться вечно. Но именно память помогает сохранить их тепло и превращает прощание в светлую, а не тяжёлую грусть.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как знак праздника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 стихотворении связана с огнями, игрушками и домашним уютом. Она создаёт ощущение чуда, которого так ждут в новогодние дни. Через этот образ передаётся радость семейного праздника и ожидание сказки.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прощания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праздник заканчивается, ёлка уже воспринимается иначе. Она становится напоминанием о детстве, которое уходит, и о мгновении счастья, к которому хочется мысленно возвращаться снова и снова.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текст держится на сочетании радости и тихой печали.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связан не с самим праздником, а с его сохранением в памяти.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Б. Ш. Окуджавы «Прощание с новогодней ёлкой»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лирического героя
</a:t>
            </a:r>
            <a:endParaRPr lang="en-US" sz="3111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чувствует приближение праздника и верит в новогоднее чудо. Настроение открытое и светлое.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Ёлка, огни и украшения создают радостную атмосферу. Всё вокруг кажется ярким и особенно значимым.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праздник заканчивается, приходит тихая грусть. Герой понимает, что счастливый момент уже позади.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остаётся спокойное размышление и благодарность. Воспоминание о празднике становится частью внутреннего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стихотворении
</a:t>
            </a:r>
            <a:endParaRPr lang="en-US" sz="224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настроений и смыслов в тексте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Окуджавы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простые, ясные слова, поэтому стихотворение легко читать и понимать. При этом каждый образ звучит точно и вызывает у читателя живое чувство без лишней сложности.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 мягкая, доверительная, почти разговорная. Она помогает передать личное переживание героя и делает прощание с ёлкой особенно тёплым и человечным.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повторяющиеся детали и спокойный ритм создают ощущение тихой беседы. Благодаря этому обычная новогодняя сцена превращается в лирическое размышление о времени и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обычные детали становятся символами.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новогодние детали получают символическое значение и показывают путь от праздника к взрослению.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Б. Ш. Окуджавы «Прощание с новогодней ёлкой»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 с нарядной ёлкой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уже не слышно шума, только мягко мерцают огоньки на ёлке. Игрушки ещё напоминают о празднике, но в воздухе чувствуется спокойствие. Такой интерьер передаёт момент, когда веселье закончилось, а память о нём ещё очень жива.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после новогоднего веселья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— зимний вечер, а дома тепло и немного грустно. Гирлянды освещают комнату, и кажется, что праздник ещё рядом, хотя он уже прошёл. Это состояние хорошо передаёт светлую тишину и нежное прощание с чудом.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зимний вечер после праздника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37415"/>
            <a:ext cx="552900" cy="442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понятно семиклассникам
</a:t>
            </a:r>
            <a:endParaRPr lang="en-US" sz="2633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легко понять состояние героя: праздник уже закончился, каникулы идут к концу, и хочется удержать в памяти всё хорошее, что случилось совсем недавно.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передано переживание, знакомое каждому: радостный момент прошёл, но вспоминать его всё равно приятно. Это делает текст очень личным и понятным.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показывает, что грусть может быть тихой и доброй. Она не пугает, а помогает внимательнее почувствовать ценность праздника, тепла и семейного уюта.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праздника и тишины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помогает увидеть, как меняется пространство стихотворения: от яркого и шумного оно становится тихим, почти неподвижным.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праздник, тем заметнее послепраздничная тишина; именно это усиливает ценность мгновения и делает воспоминание особенно дорогим.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Б. Ш. Окуджавы «Прощание с новогодней ёлкой».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особенности стихотворения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лирическое произведение: в нём важнее всего не событие, а переживание героя. Через короткую сцену прощания автор показывает тонкое движение чувств и размышление о времени.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стихотворения характерны простые слова, мягкая интонация и отсутствие нарочитой торжественности. Благодаря этому текст звучит естественно, будто спокойный разговор о знакомом и дорогом.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 — новогодняя ёлка — становится центром смысла. Через неё раскрываются темы памяти, взросления и ценности обычных радостей, которые особенно заметны после их окончания.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ёлки к памяти и взрослению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движение от праздничного образа к внутреннему выводу героя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которому верят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пишет так, будто спокойно беседует с читателем один на один. В его стихах нет нажима и громких деклараций, зато есть мягкость, уважение к чужому опыту и точные жизненные детали, которые легко представить.
</a:t>
            </a:r>
            <a:endParaRPr lang="en-US" sz="122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чувства в простом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бытовая сцена у него становится значимой. Новогодняя ёлка, тишина комнаты и прощальный взгляд помогают увидеть не только праздник, но и внутренний мир человека, который умеет замечать красоту обычного дня.
</a:t>
            </a:r>
            <a:endParaRPr lang="en-US" sz="1148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— поэт доверительного разговора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работают незаметно: они не усложняют текст, а делают его тише, теплее и более личным.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интонацию создают повтор и мягкие образы; именно поэтому стихотворение звучит не как рассказ, а как тихое воспоминание.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Б. Ш. Окуджавы «Прощание с новогодней ёлкой».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стихотворения с взрослением
</a:t>
            </a:r>
            <a:endParaRPr lang="en-US" sz="324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праздник кажется чем-то почти бесконечным: огни, игрушки и ожидание чуда создают ощущение, что радость будет длиться долго.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герой понимает, что любой праздник заканчивается. Это важное открытие: счастье не исчезает бесследно, но уходит из настоящего момента.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сохранить то, что было дорогим. Вспоминая праздник, человек снова переживает тепло, благодарность и тихую радость.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формируется взрослее взгляд на жизнь: нужно ценить хорошие минуты, потому что они кратки, но именно этим особенно дороги.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357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увидеть главные признаки произведения и его основной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элементы сходятся к одной мысли: праздник заканчивается, но его тепло остаётся в душе благодаря памяти.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Б. Ш. Окуджавы «Прощание с новогодней ёлкой».
</a:t>
            </a:r>
            <a:endParaRPr lang="en-US" sz="6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610" y="3908754"/>
            <a:ext cx="384383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текста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как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какие детали делают ёлку не просто украшением, а знаком детства, домашнего уюта и ожидания чуда. Именно они превращают предмет в важный образ стихотворения.
</a:t>
            </a:r>
            <a:endParaRPr lang="en-US" sz="86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Проследите, как меняется настроение героя от начала к концу. Сначала чувствуется праздник, затем — прощание, а в финале остаётся тихое размышление о времени и памяти.
</a:t>
            </a:r>
            <a:endParaRPr lang="en-US" sz="889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внимание, почему прощание не звучит мрачно. В тексте грусть мягкая, потому что рядом с ней остаются благодарность, тепло воспоминаний и ощущение пережитого счастья.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Задумайтесь, почему стихотворение говорит не только о ёлке. Через один домашний эпизод автор показывает взросление человека, его отношение к времени и умение ценить хорошее.
</a:t>
            </a:r>
            <a:endParaRPr lang="en-US" sz="8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остаётся близким читателю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«Прощание с новогодней ёлкой» напоминает: радостные мгновения коротки, но память сохраняет их тепло. Окуджава учит замечать простые радости и бережно хранить их в душе.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2026-05-22T11:53:11Z</dcterms:created>
  <dcterms:modified xsi:type="dcterms:W3CDTF">2026-05-22T11:53:11Z</dcterms:modified>
</cp:coreProperties>
</file>