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единое целое: как работают взаимосвязанные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организма возможна только благодаря согласованной работе всех его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нельзя изучать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лёгкие, мозг и желудок важны не сами по себе, а как элементы общей системы. Их работа постоянно взаимосвязана через кровь, нервы, гормоны и обмен веществ.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системы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структурно-функциональная единица живого. В ней происходят обмен веществ, получение энергии и передача сигналов, без которых невозможна деятельность всего организма.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 сходные клетки, выполняющие общую функцию. Эпителиальная, мышечная, нервная и соединительная ткани образуют основу строения органов и обеспечивают специализацию их работы.
</a:t>
            </a:r>
            <a:endParaRPr lang="en-US" sz="1093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 нескольких тканей и решают конкретные задачи: дышат, переваривают пищу, сокращаются, выделяют вещества или воспринимают сигналы. Их функции всегда взаимосвязаны.
</a:t>
            </a:r>
            <a:endParaRPr lang="en-US" sz="1098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объединяют работу многих органов в единый процесс — от питания и движения до регуляции и размножения. Именно это делает возможными рост, развитие и адаптацию.
</a:t>
            </a:r>
            <a:endParaRPr lang="en-US" sz="11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базовое звено взаимодействия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избирательно пропускает воду, ионы, питательные вещества и сигналы. Благодаря этому клетка поддерживает связь с окружающей средой и реагирует на изменения.
</a:t>
            </a:r>
            <a:endParaRPr lang="en-US" sz="1094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энергией, синтезируя АТФ. Этот универсальный источник энергии необходим для движения, деления, передачи сигналов и восстановления структур.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проводят импульсы, мышечные клетки сокращаются, эпителий защищает поверхности, а лейкоциты участвуют в иммунной защите. Разные клетки выполняют разные роли, но работают согласованно.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между 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 изолированы: они обмениваются веществами и сигналами через межклеточные контакты и межклеточную среду. Это позволяет тканям действовать как единое целое.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саморегуляции: от раздражителя к восстановлению показателей внутренней среды.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отвечает на изменение условий среды
</a:t>
            </a:r>
            <a:endParaRPr lang="en-US" sz="246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383888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3205247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как быстрый способ координации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принимает и анализирует сигналы от рецепторов, сопоставляет их с прошлым опытом и выбирает ответ, который лучше всего подходит к ситуации.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распространяется очень быстро, поэтому организм отвечает на раздражение почти мгновенно. Это особенно важно при опасности, движении и срочной перестройке работы органов.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регулирует сердцебиение, тонус сосудов, дыхание, пищеварение и потоотделение. Благодаря этому внутренние процессы быстро подстраиваются под условия.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координацию движений, ориентацию в пространстве и защитные рефлексы. Чёткая связь между рецепторами, центрами и мышцами делает реакцию точной.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обстановка меняется резко, именно нервная регуляция включается первой. Она позволяет организму немедленно сократить потери, усилить нужные функции и сохранить устойчивость.
</a:t>
            </a:r>
            <a:endParaRPr lang="en-US" sz="13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 действие гормонов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гуморальная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основана на переносе биологически активных веществ кровью и тканевой жидкостью. Такой способ связи медленнее нервного, но обеспечивает более длительное влияние на органы.
</a:t>
            </a:r>
            <a:endParaRPr lang="en-US" sz="870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снижать уровень глюкозы в крови, усиливая её поступление в клетки и запасание в виде гликогена. Это важно для поддержания энергетического баланса организма.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быстро мобилизует ресурсы: усиливает работу сердца, повышает доступность энергии и помогает организму действовать в напряжённой ситуации. Его эффект особенно заметен при стрессе и нагрузке.
</a:t>
            </a:r>
            <a:endParaRPr lang="en-US" sz="906" dirty="0"/>
          </a:p>
        </p:txBody>
      </p:sp>
      <p:sp>
        <p:nvSpPr>
          <p:cNvPr id="13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влияет на интенсивность обмена веществ, а также на рост и развитие организма. Его действие проявляется постепенно, но отражается на состоянии многих органов и тканей.
</a:t>
            </a:r>
            <a:endParaRPr lang="en-US" sz="932" dirty="0"/>
          </a:p>
        </p:txBody>
      </p:sp>
      <p:sp>
        <p:nvSpPr>
          <p:cNvPr id="14" name="Text 6"/>
          <p:cNvSpPr txBox="1"/>
          <p:nvPr/>
        </p:nvSpPr>
        <p:spPr>
          <a:xfrm>
            <a:off x="33858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регуляторная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не работают отдельно от нервной системы. Их совместная деятельность создаёт точную и устойчивую регуляцию, позволяющую организму приспосабливаться к меняющимся условиям.
</a:t>
            </a:r>
            <a:endParaRPr lang="en-US" sz="8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действуют на один и тот же организм, но используют разные каналы связи и разные временные масштабы.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быстрее и точнее, а гуморальная — медленнее, но устойчивее; вместе они обеспечивают полноценный контроль.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регуляция: сравнение основных признаков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биологии, 10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система выполняет свою задачу, но работает не изолированно, а в постоянной связи с другими.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 обеспечивается не суммой отдельных функций, а их координацией через транспорт, регуляцию и обмен веществ.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 их вклад в целостность организма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241" y="1354345"/>
            <a:ext cx="22366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внутренняя среда организма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 переносит воду, соли, глюкозу, аминокислоты, гормоны и продукты обмена. Благодаря этому органы получают нужные вещества и могут обмениваться сигналами.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 гемоглобином доставляют кислород к тканям и уносят часть углекислого газа. Без этого клетки не смогли бы получать достаточно энергии.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и уничтожают чужеродные агенты, участвуя в иммунной защите. Их работа особенно важна при инфекции, когда организму нужно быстро реагировать на угрозу.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помогают останавливать кровотечение, образуя сгусток в месте повреждения сосуда. Это сохраняет объём крови и защищает организм от значительной потери жидкости.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постоянство внутренней среды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температуры, нагрузка, обезвоживание или стресс нарушают привычные условия работы клеток и органов.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воздействие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Рецепторы, нервные центры и гормоны запускают реакции: потоотделение, изменение дыхания, тонуса сосудов и работы почек.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компенсации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внутренней среды снова удерживаются в узких пределах, что обеспечивает стабильную работу ферментов и жизненных процессов.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норме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показатель регулируется не одним органом, а несколькими механизмами одновременно, поэтому система остаётся устойчивой при нагрузке и в покое.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поддерживается согласованной работой разных органов; изменения одного параметра быстро вызывают ответные компенсаторные реакции.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гомеостаза и способы их поддержания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 (10 класс)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превращений: от поступления пищи до использования энергии клетками и удаления продуктов обмена.
</a:t>
            </a:r>
            <a:endParaRPr lang="en-US" sz="97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и энергии в организме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кровообращение и обмен веществ как единый комплекс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организм кислородом и одновременно удаляет углекислый газ, который образуется в клетках при окислении органических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 сосудам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создаёт движение крови, а сосуды доставляют газ к тканям и уносят продукты обмена, связывая дыхание с потребностями клеток.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кислород используется в процессах клеточного дыхания, где образуется АТФ — универсальный источник энергии для синтеза и сокращения мышц.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нагрузку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физической работе дыхание и пульс учащаются, чтобы мышцы получили больше кислорода, а внутреннее равновесие не было нарушено.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63" y="1393300"/>
            <a:ext cx="2192575" cy="17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506" y="1393300"/>
            <a:ext cx="222763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слизистые оболочки первыми встречают микробы и пыль, не позволяя им свободно проникать в организм. Если барьер нарушен, в дело вступают клетки крови и тканей, которые распознают чужеродный объект и поднимают сигнал тревоги.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входе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быстро перемещаются к очагу опасности и уничтожают бактерии или заражённые клетки. В-лимфоциты вырабатывают антитела, которые помогают нейтрализовать возбудителя и сделать его заметным для других звеньев иммунной системы.
</a:t>
            </a:r>
            <a:endParaRPr lang="en-US" sz="854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защитников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перенесённой инфекции часть защитных клеток сохраняет информацию о возбудителе. Благодаря этому повторная встреча с ним вызывает более быстрый и точный ответ, а заболевание может протекать легче или не развиться вовсе.
</a:t>
            </a:r>
            <a:endParaRPr lang="en-US" sz="85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организма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как пример согласованной работы 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кратковременная нагрузка запускает быстрые перестройки в работе сердца, лёгких и нервной системы, а затем — восстановление после окончания 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резко повышает потребности тканей, поэтому организм синхронно усиливает кровообращение, дыхание и энергетический обмен.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работы организма при физической нагрузке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4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биологии; значения на диаграмме условные, относительные
</a:t>
            </a:r>
            <a:endParaRPr lang="en-US" sz="7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развитие и адаптация в течение жизни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ранние годы организм активно увеличивается в размерах, а его системы постепенно созревают и учатся работать согласованно.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изменения в работе нервной, эндокринной, опорно-двигательной и сердечно-сосудистой систем, которые отражаются на выносливости и поведении.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достигает наибольшей устойчивости, а тренировка, питание и режим дня помогают поддерживать работоспособность и обмен веществ.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 приспособление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возможности органов постепенно снижаются, но адаптация позволяет сохранять жизненно важные функции в новых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целостности организма при болезнях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снижении количества гемоглобина ткани получают меньше кислорода, поэтому уменьшается образование энергии и быстро появляется слабость. Нарушение затрагивает не только кровь, но и работу мышц, мозга и сердца.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вызывает воспаление, повышение температуры и мобилизацию иммунной системы. Болезнь проявляется не отдельным симптомом, а цепью взаимосвязанных реакций всего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нарушается регуляция глюкозы, клетки хуже используют питательные вещества, а обмен веществ становится нестабильным. Это отражается на самочувствии, работоспособности и состоянии сосудов.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согласования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локальное повреждение быстро отражается на других системах, потому что организм работает как единое целое. Поэтому лечение должно учитывать не только орган, но и общую реакцию тела.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взаимосвязей между системами в повседневных ситуациях
</a:t>
            </a:r>
            <a:endParaRPr lang="en-US" sz="2026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жизненная ситуация затрагивает несколько систем сразу; именно это обеспечивает быстрый и целесообразный ответ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примеры показывают: эффективный ответ всегда строится на координации нескольких систем, а не на работе одного органа.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держится на согласованности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сохраняет здоровье и устойчивость только благодаря взаимодействию клеток, органов и систем. Когда это взаимодействие нарушается, страдают обмен веществ, адаптация и самочувствие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2026-06-01T18:45:29Z</dcterms:created>
  <dcterms:modified xsi:type="dcterms:W3CDTF">2026-06-01T18:45:29Z</dcterms:modified>
</cp:coreProperties>
</file>