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человек: ключевые темы и значимость изучения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биосферы раскрывает взаимосвязь жизни и окружающей среды на планете.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биосферы и её научное понимание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биосферы введено В. И. Вернадским в начале XX века. Биосфера охватывает литосферу, гидросферу и атмосферу — все среды, где возможна жизнь. Её изучение важно для познания эволюции и глобальных процессов обмена веществом и энергией.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биосферы: сущность и значение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оболочка Земли, включающая все живые организмы и их среды обитания, объединяя растительный, животный и микробный мир.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биосферы заключаются в обеспечении круговорота веществ, сохранении климата и поддержании химического баланса атмосферы.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компонентов биосферы требует поддержания баланса, что важно для устойчивого развития планеты и здоровья экосистем.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составляющая биосферы: разнообразие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содержит огромное биоразнообразие — от микроорганизмов до растений и животных. Каждый организм занимает свою нишу, взаимодействуя с окружающей средой, поддерживая циклы энергии и материи.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 в составе биосферы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вода, горные породы и атмосфера формируют физическую основу биосферы, оказывая влияние на жизненные процессы и распределение живых организмов.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Биокосные тела: почва и органоминеральные образования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продукт взаимодействия живого и неживого, играющий ключевую роль в поддержании экосистем. Органоминеральные образования обеспечивают плодородие и способствуют круговороту веществ.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и строение биосферы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процессы в биосфере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водорослей и растений производит свыше 70% кислорода, поддерживая жизнь на Земле и формируя атмосферный состав.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активно участвуют в глобальном круговороте углерода, способствуя связыванию и высвобождению CO2.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микроорганизмы обеспечивают преобразование атмосферного азота в доступные формы для растений и животных.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человек влияют на биогеохимические циклы, изменяя экосистемы и энергетический баланс биосферы.
</a:t>
            </a:r>
            <a:endParaRPr lang="en-US" sz="8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биологический и социальный фактор биосферы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использовали природные ресурсы локально, влияя на ландшафты и экосистемы малыми группами и ограниченными масштабами.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земледелию привёл к масштабным преобразованиям земель, росту населения и началу интенсивного воздействия на природу.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и развитие промышленных производств усилили нагрузку на окружающую среду, изменяя климат и биоразнообразие.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инновации и глобализация усугубили антропогенное воздействие, одновременно открывая возможности для экологических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рост и 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превысило 8 миллиардов, а к 2050 году около 70% людей будут жить в городах, что повышает давление на природные ресурсы и экосреду.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и промышленные революции увеличили потребление земли, воды и энергии, что привело к деградации экосистем и исчерпанию запасов.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транспортной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дорог, портов и транспортных узлов способствует экономическому росту, но сопровождается загрязнением и нарушением природных связей.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человеческого воздействия на природу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вызовы современности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CO2 вдвое по сравнению с 1960-ми годами вызывает глобальное потепление, усугубляя климатические изменения и природные аномалии.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пластиковых отходов и загрязнение водных ресурсов приводят к ухудшению качества среды и гибели многих видов, нарушая экосистемные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 и её последствия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ООН, свыше миллиона видов находятся под угрозой исчезновения, что угрожает стабильности экосистем и их способности обеспечивать жизненные функции.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видов, таких как стеллерова корова и сумчатый волк, демонстрирует влияние антропогенных факторов на утрату биоразнообразия и изменение природных сообществ.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пищевых цепей и экосистемных услуг снижает эффективность опыления, фильтрации воды и способствует деградации почв и климата.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Чернобыльской АЭС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в 1986 году вызвал масштабное загрязнение радиацией, что привело к долгосрочным экологическим и социальным последствиям для региона и здоровья человека.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нефти на Deepwater Horizon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2010 году авария вызвала серьёзное загрязнение Мексиканского залива, повредив морские экосистемы и повлияв на рыболовство и прибрежные сообщества.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коралловых рифов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океанов и загрязнение вызывают массовое обесцвечивание и гибель кораллов, ухудшая биологическое разнообразие и защиту побережий.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катастрофы: примеры и последствия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человека на вызовы биосферы: технологии и охрана природы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экологическими проблемами строятся системы очистки воды и воздуха, создаются заповедники и национальные парки, что способствует сохранению природных экосистем и видов.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возобновляемая энергетика и энергоэффективность, а "зелёные" профессии и инициативы способствуют снижению негативного воздействия человека на окружающую среду.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под угрозой исчезновения более миллиона видов, что резко сокращает биологическое разнообразие и влияет на устойчивость экосистем.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2019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миллион
</a:t>
            </a:r>
            <a:endParaRPr lang="en-US" sz="5684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растений и животных находятся под угрозой исчезновения вследствие антропогенных воздействий, что ставит под угрозу экосистемные услуги и здоровье человека.
</a:t>
            </a:r>
            <a:endParaRPr lang="en-US" sz="144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в формировании экологичной позиции общества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в школах и вузах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специализированные программы по экологии, направленные на формирование экологической грамотности и ответственного отношения к природе среди молодых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инициативы и 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СМИ, интернет и движения вроде Fridays for Future происходит массовое распространение знаний и вовлечение населения в экологические инициативы.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 переработка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мусора на органические и неорганические материалы становится повсеместным, что облегчает переработку, снижает нагрузку на полигоны и уменьшает загрязнение окружающей среды.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возобновляемых источников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 ветровые электростанции активно внедряются в энергетический сектор, снижая выбросы парниковых газов и обеспечивая устойчивое снабжение энергией.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системы экологического мониторинга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искусственного интеллекта и спутниковых данных для своевременного выявления экологических угроз способствует эффективному управлению природными ресурсами и защитой биоразнообразия.
</a:t>
            </a:r>
            <a:endParaRPr lang="en-US" sz="931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«зелёные» технологии и инновации в охране биосферы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ученых, исследователей и активистов в дело биосферы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Вернадский сформулировал учение о биосфере, заложив основу современной экологии и понимания взаимодействия живого и неживого на планете.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Грета Тунберг инициировала глобальное молодежное движение за климат, привлекая внимание мира к необходимости действий против изменения климата.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Жак-Ив Кусто посвятил жизнь изучению и защите морских экосистем, популяризируя экологические идеи через документальные фильмы и экспедиции.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885705"/>
            <a:ext cx="4452300" cy="1728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индикаторы России и мира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по выбросам, охраняемым территориям, вырубке лесов и загрязнению вод демонстрируют позиции России на экологической арене.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умеренные позиции в глобальных выбросах и охране природы, однако вырубка лесов и загрязнение воды остаются серьёзными вызовами.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Минприроды РФ, World Bank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уровни взаимодействия глобального экологического движения
</a:t>
            </a:r>
            <a:endParaRPr lang="en-US" sz="1976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международных соглашений до индивидуальных действий: согласованность и влияние каждого уровня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и биосфера: принципы и перспективы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объединяет экологические, социальные и экономические цели, обеспечивая гармоничное взаимодействие человека с природой.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ООН до 2030 года включают борьбу с бедностью, доступ к чистой воде и сохранение экосистем, что является основой глобальных стратегий.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Синергия национальных и местных инициатив способствует долгосрочному балансу биосферы и улучшению качества жизни на планете.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формированию экологической культуры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Циклическая экономика и волонтёрство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повторное использование и переработку снижает нагрузку на природу, а молодежные эко-проекты развивают экологическую сознательность и активность.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этикет и предпринимательство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использования пластика, экономия ресурсов и поддержка экологического бизнеса формируют ответственные привычки и стимулируют инновации.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будущее биосферы: вызовы и надежды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ключевой фактор изменений биосферы с возможностями и ограничениями, требующий ответственности и знаний для сохранения планеты ради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2026-05-10T09:32:15Z</dcterms:created>
  <dcterms:modified xsi:type="dcterms:W3CDTF">2026-05-10T09:32:15Z</dcterms:modified>
</cp:coreProperties>
</file>