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повторяющегося умножения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степень в алгебре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заменяет длинные произведения и делает запись короче, а вычисления — понятнее. Эта форма встречается в математике, науке и при работе с большими числами.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a^n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a^n число a называют основанием. Именно оно повторяется в произведении и умножается само на себя столько раз, сколько показывает показатель.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n — это показатель степени. Оно показывает, сколько одинаковых множителей нужно записать. Поэтому степень с натуральным показателем всегда связана с повторяющимся умножением.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3^2 означает 3×3, 5^3 — 5×5×5, а 10^4 — 10×10×10×10. Чем больше показатель, тем больше одинаковых множителей в произведении.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записи степени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частей состоит запись степени и как они связаны со значением выражения.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указывает, сколько раз основание входит в произведение, а значение зависит от обоих чисел.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степеней с натуральным показателем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степени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2^2 читают как «два в квадрате». Так называют вторую степень, потому что она связана с понятием квадрата и часто встречается в геометрии.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2^3 читают как «два в кубе». Третья степень получила такое название из-за связи с объёмом куба и пространственными задачами.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чтение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 большими показателями читают как «три в четвёртой степени» или «пять в шестой степени». Такое чтение помогает точно понимать запись.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названия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показателей 2 и 3 часто используют слова «квадрат» и «куб». Это удобные и привычные названия, которые делают математическую речь короче.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вычисляют значение степени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степени с натуральным показателем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 числа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85603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 называется квадратом числа. Например, 6^2 = 36: это можно представить как площадь квадрата со стороной 6, где каждая сторона участвует в умножении.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902928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 называется кубом числа. Например, 2^3 = 8 связано с объёмом куба со стороной 2, поэтому такое название удобно использовать в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значение степени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основании результат увеличивается очень быстро. Это хорошо видно на последовательности степеней двойки, где каждое следующее значение вдвое больше предыдущего.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степени ускоряется с каждым шагом, потому что к произведению добавляется ещё один одинаковый множитель.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степеней числа 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при натуральных показателях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степень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ненулевое число в первой степени равно самому себе: a^1 = a. Например, 7^1 = 7 и 15^1 = 15, поэтому результат не меняется.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первой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тоже сохраняет своё значение: 0^1 = 0. Это частный случай общего правила для первой степени, которое важно запомнить при вычислениях.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натуральные показатели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рассматривают показатели 1, 2, 3, 4 и далее. Именно они называются натуральными и задают число одинаковых множителей в произведении.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степеней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одинаковый результат может получаться из разных степеней, а одинаковые числа не означают одинаковую запись.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результаты могут быть получены разными способами, поэтому важно учитывать и основание, и показатель.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степеней с натуральным показателем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7 см, его площадь находят по формуле 7². Это значит, что нужно умножить 7 на 7 и получить 49 см². Такая запись сразу показывает связь степени с площадью фигуры.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со стороной 4 см объём вычисляют как 4³. Здесь число 4 умножается само на себя три раза, и получается 64 см³. Изображение куба помогает увидеть, почему в объёме появляется третья степень.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 геометрии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и число множителей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длиннее развернутая запись степени. Это удобно видеть на простых числах.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прямо показывает количество одинаковых множителей в произведении.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определению степени с натуральным показателем.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613" y="-62475"/>
            <a:ext cx="3746825" cy="520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записи степени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496075"/>
            <a:ext cx="2472900" cy="14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положение показателя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всегда пишут маленькой цифрой сверху справа от основания. Если поставить его рядом, запись станет нечитаемой и может быть воспринята как обычное число или другое действие.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2496075"/>
            <a:ext cx="2472900" cy="14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сложением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означает умножение одинаковых множителей, а не их сложение. Поэтому 2⁴ — это 2×2×2×2, а не 2+2+2+2; ответ у этих выражений разный.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степень от суммы и 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правилу: степень записывают только тогда, когда одно и то же число умножается само на себя несколько раз.
</a:t>
            </a:r>
            <a:endParaRPr lang="en-US" sz="1077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больших числах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8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позволяют записывать большие числа без длинной цепочки нулей. Например, 10³ означает 1000, а 10⁶ — 1000000. Такая форма экономит место и делает запись аккуратнее.
</a:t>
            </a:r>
            <a:endParaRPr lang="en-US" sz="988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науке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математике, физике и информатике краткая запись особенно полезна. Она помогает быстро сравнивать числа, не теряя смысла и не переписывая большое количество одинаковых разрядов.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разрядами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десяти связаны с разрядным строением числа. Чем больше показатель, тем дальше разряд: сотни, тысячи, миллионы. Поэтому степень помогает понимать, как устроено число.
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основание, разные показатели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основании каждый новый показатель резко увеличивает результат, поэтому рост становится всё заметнее.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показателя приводит к сильному росту значения степени.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вычислениям 3¹, 3², 3³, 3⁴, 3⁵.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вычисления степеней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ответ с развернутой записью: количество одинаковых множителей должно совпадать с показателем.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Развернутая запись помогает быстро проверить вычисление и не перепутать показатель с числом множителей.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вычисления степени с натуральным показателем.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часто появляются там, где нужно считать площадь или объём. В квадрате используется вторая степень, а в кубе — третья. Поэтому запись со значками ² и ³ помогает сразу понять, о какой величине идёт речь.
</a:t>
            </a:r>
            <a:endParaRPr lang="en-US" sz="743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фигуры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полезны и при записи разрядов числа, особенно степеней десяти. Они позволяют кратко обозначать сотни, тысячи и миллионы без лишних нулей. В повседневных вычислениях это делает запись короче и понятнее.
</a:t>
            </a:r>
            <a:endParaRPr lang="en-US" sz="716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 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определения степени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основание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число, которое повторяется в произведении. Именно его умножают на самого себя нужное число раз, поэтому при чтении записи сначала называют основание.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показатель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говорит, сколько одинаковых множителей входит в степень. Если показатель равен 4, основание нужно умножить само на себя четыре раза, и только тогда получится значение степени.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 имеет особое название — квадрат, а третья степень называется кубом. Эти названия связаны с геометрией и помогают быстрее понимать смысл записи в учебных задачах.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первой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равен 1, число не изменяется: a¹ = a. Это правило удобно запомнить, потому что в записи с одной степенью повторение умножения не требуется.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Степень: короткая запись, большие возможности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заменить длинное умножение короткой и понятной записью. Если помнить, что основание показывает число, а показатель — число множителей, вычисления становятся быстрее и аккуратнее.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2026-05-29T21:07:05Z</dcterms:created>
  <dcterms:modified xsi:type="dcterms:W3CDTF">2026-05-29T21:07:05Z</dcterms:modified>
</cp:coreProperties>
</file>