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три равные стороны гарантируют полное совпадение треугольников.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7 класса доказательства строятся из точных связей между элементами фигур. Первый признак равенства помогает устанавливать равенство треугольников, не измеряя все углы. Он применяется в задачах на неизвестные стороны и углы, а также в построениях и проверке симметрии.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признак в школьной геометрии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равных треугольников равны все соответствующие стороны и все соответствующие углы. Поэтому и периметры равных треугольников тоже равны, что сразу следует из равенства сторон.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имеют одинаковую форму и одинаковый размер: они выглядят «одинаково», потому что их геометрические параметры совпадают. При сравнении важны не только стороны, но и углы.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наложить один треугольник на другой, то они полностью совпадут: все точки и элементы окажутся на своих местах. Такое совпадение и называют равенством треугольников.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равными треугольниками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 в треугольниках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треугольники ABC и A1B1C1. В них соответствующие вершины обозначают так: A соответствует A1, B — B1, C — C1. Благодаря этому мы точно понимаем, какие элементы сравниваются.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вершины, стороны и углы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сторон и углов по отметкам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тоже сопоставляются однозначно: AB соответствует A1B1, BC — B1C1, AC — A1C1. На рисунках это часто показывают одинаковыми отметками на сторонах и дугами на углах, чтобы увидеть пары соответствующих элементов.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первого признака: три стороны — три пары совпадений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доказательства равенства при заданных равенствах трёх сторон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три стороны одного треугольника соответственно равны трём сторонам другого треугольника, то такие треугольники равны. «Соответственно» означает: сравниваем одинаково расположенные стороны.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первого признака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запись выглядит так: AB = A1B1, BC = B1C1, AC = A1C1. Порядок букв важен, потому что он показывает, какие вершины соединены и где именно совпадение.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три пары сторон равны по соответствию, треугольники можно совместить без искажения формы. Это даёт право в решении задач делать строгий вывод о равенстве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07492"/>
            <a:ext cx="4328400" cy="1546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стороны считаются соответствующими при сравнении треугольников ABC и A1B1C1. Вывод: соответствие задаёт порядок вершин.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определяется порядком вершин, а не только внешним сходством рисунка: неверный порядок приведёт к ошибочному сопоставлению.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 записи равенств и соответствие вершин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сопоставляются стороны в записи треугольников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трёх сторон достаточно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задают треугольник достаточно точно: по ним можно восстановить форму и размер без «сюрпризов». Поэтому треугольник нельзя получить другим способом при тех же трёх длинах.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двух треугольников три пары равных соответствующих сторон, их можно совместить так, чтобы фигуры не расходились. Это означает, что ни одна сторона не «перескочила» на другую позицию.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из трёх равных сторон вытекает полное равенство треугольников: совпадают и остальные элементы. Другими словами, равенство по сторонам уже «включает» равенство по форме и размеру.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столбцов отражает равенство длин: все три пары совпадают. Поэтому по первому признаку треугольники будут равны.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равными оказываются три соответствующие стороны, это подтверждает возможность точного наложения треугольников без смещения. Значит, равенство трёх сторон ведёт к равенству треугольников.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по условию первого признака (без числовых значений)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пар сторон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наложении один треугольник совмещают с другим так, чтобы совпали все три равные стороны. Если совпадают три стороны, то совпадают и соответствующие вершины, а значит, совпадают и углы.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треугольников при проверке равенства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с прозрачным наложением видно, что фигуры не смещаются относительно друг друга. Одинаковые отметки на сторонах и дуги на углах помогают подтвердить равенство всех элементов.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в задачах на первый признак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сравнивают не любые отрезки на чертеже, а именно пары соответствующих сторон треугольников. Для решения важно, чтобы в записи шли равенства именно нужных отрезков.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 в названиях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записи треугольников внимательно смотрят на порядок вершин: как стоят буквы, так и соответствует «первая» сторона «первой». Ошибка в порядке ломает сопоставление элементов.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 три пары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показать три равенства сторон: AB с A1B1, BC с B1C1 и AC с A1C1. Если хотя бы одна пара относится к другой стороне, вывод о равенстве становится недоказанным.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высотами и медианами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речь только о сторонах, нельзя подменять их высотами, медианами или диагоналями. Высоты и медианы могут появляться в рисунке, но к проверке первого признака они не относятся.
</a:t>
            </a:r>
            <a:endParaRPr lang="en-US" sz="12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равенства трёх сторон: AB = DE, BC = EF, AC = DF. По ним устанавливают соответствие вершин между треугольниками ABC и DEF, после чего делают строгий вывод о равенстве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равенства должны относиться к сторонам, которые идут друг за другом по записи вершин. Тогда треугольники совпадают при мысленном наложении.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из описания слайда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 признака в задаче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признаки и считают, что «две стороны и угол между ними» — это первый признак. На самом деле это другой случай, где важна именно связка угол–стороны в определённом положении.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частая ошибка — перепутать порядок вершин. Если записать треугольники так, что сторона AB окажется сопоставленной не той стороне, доказательство станет логически неверным.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сравнивают равенство трёх отрезков на чертеже без указания, какие именно это стороны треугольников. Для первого признака нужны именно пары соответствующих сторон, а не произвольные длины.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потерять «соответствие» при выводе. Даже если три длины равны, но их отнесли к неверным сторонам (например, AB сравнили с EF), равенство треугольников не следует.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мысли при решении задачи по первому признаку
</a:t>
            </a:r>
            <a:endParaRPr lang="en-US" sz="2777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треугольников автоматически становятся известны равные стороны и равные углы. Это позволяет переходить от «дано» к конкретным значениям неизвестных элементов, не измеряя их на глаз.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получить после доказательства равенства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отмечать совпадающие элементы одинаковыми штрихами и дугами. Тогда видно, какие равенства уже доказаны, и легче продолжать решение, опираясь на них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выделяют три способа доказывать равенство. Первый признак опирается на три стороны, а остальные используют сочетания сторон и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акцентов показывает, что первый признак проще всего проверять в задачах по готовой записи равенств. Он помогает не смешивать логические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геометрии 7 класса (структура темы)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 практическая роль признака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строгой 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 поддерживают строгие доказательства: позволяют переходить от равенства отдельных элементов к равенству всей фигуры без измерений.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доказательств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7 класса признаки помогают строить рассуждения по шагам. Ученик учится правильно фиксировать соответствие вершин и связывать «дано» с выводом.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чертежей и симметрия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практических схемах треугольники используют для проверки точности деталей: совпадения, симметрии и правильности построений. Равенство фигур служит контролем корректности.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применить первый признак равенства, сначала формулируют три равенства соответствующих сторон. Затем проверяют совпадение вершин по порядку и получают вывод о равенстве треугольников и всех соответствующих углах.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просто равные длины, а равенства именно «с соответствием». Одинаковый порядок вершин делает вывод корректным.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 основе определения первого признака равенства
</a:t>
            </a:r>
            <a:endParaRPr lang="en-US" sz="1354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первому признаку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равенств делает решение понятным и логичным для проверки. Когда каждую пару сторон указали явно, учителю легче увидеть соответствие и признать вывод о равенстве обоснованным.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равенства треугольников позволяет делать строгий вывод о равенстве фигур по трём сторонам, если эти стороны определены как соответствующие. Это ключ к быстрым и аккуратным доказательствам.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доказательства зависит от правильного сопоставления вершин и сторон: в записи треугольников буквы задают, какая сторона с какой сравнивается. Любая перестановка меняет соответствие и выводить равенство нельзя.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для решения задач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равенства треугольников формулируется через равенство трёх соответствующих сторон. Он является одним из главных инструментов школьной геометрии в 7 классе: доказывает равенство, помогает находить неизвестные элементы и строить чёткие рассуждения.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2026-05-14T00:53:50Z</dcterms:created>
  <dcterms:modified xsi:type="dcterms:W3CDTF">2026-05-14T00:53:50Z</dcterms:modified>
</cp:coreProperties>
</file>