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единого Русского государства: от раздробленности к централизации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XIII–XV века: Москва постепенно собирает земли, укрепляя власть и институты единого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раздробленности и предпосылки объединения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раздробленности и предпосылки объединения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Батыя в XIII веке Русь распалась на множество уделов с собственными династиями. Северо-Восточная Русь росла за счёт городов и торговли, но оставалась под угрозами Орды и Литвы. Поэтому объединение вокруг сильного центра стало выгодным и возможным, и в XIV–XV веках такую роль взяла Москва.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побуждение — общая безопасность: совместная оборона от Орды и Литвы требовала единого политического руководства. Враги действовали не по границам княжеств, а по территориям, поэтому сил было нужно больше и согласованнее.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 — прекращение усобиц. Княжеские распри разоряли хозяйство, мешали торговле и делали дальние пути ненадёжными. Рост связей между землями повышал потребность в устойчивых правилах и управлении.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Поддерживали централизацию и влиятельные группы внутри общества. Церковь стремилась к единству духовной жизни, а служилое дворянство нуждалось в сильной власти, земельных пожалованиях и понятных гарантиях статуса.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объединения русских земель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объединения русских земель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безопасность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располагалась на удобных перепутьях речных и сухопутных путей, что помогало и торговле, и военным связям. Лесистые пространства и положение в глубине территории снижали уязвимость по сравнению с пограничными центрами.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московских князей и культурный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сочетали разные способы укрепления влияния: покупку земель, династические браки и получение ярлыков на великое княжение. В общественном воображении этот рост отражали Кремль и укрепления, подчеркивая Москву как политический центр.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636" y="1221275"/>
            <a:ext cx="2744727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альтернативных центров показывает, почему именно Москва получила преимущество в объединительном процессе.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Соперничающие центры Северо-Восточной Руси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совместила безопасность, торгово-транспортные преимущества, церковную поддержку и последовательную княжескую линию, тогда как альтернативы чаще сталкивались с внешними рисками или внутренними ограничениями.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предложенного описания соперничества центров.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объединения русских земель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усиления Москвы и перехода от уделов к единому государству.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и начало московского возвышения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1325–1340: правление Ивана I Калиты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последовательно укреплял Москву как политический центр. Лояльные отношения с Ордой дали Москве передышку от разорительных набегов.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митрополичьего центра в Москву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Калите митрополичий центр был перенесён в Москву. Это усилило духовный авторитет города и помогло ему стать привлекательным объединительным ядром.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ресурсов для будущего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земельных владений и накопление ресурсов создали финансовую основу дальнейшего курса на централизацию. В результате Москва получала больше возможностей для влияния.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отражают сдвиг от регионального княжества к роли общерусского центра власти.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Москвы в XIV веке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подъём показателей показывает системный характер возвышения: территория, зависимые земли и церковный статус работали вместе, усиливая политический вес Москвы.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графическому описанию усиления Москвы в XIV веке; годы правлений: Иван Калита, Семён Гордый, Иван Красный, Дмитрий Донской.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русское войско под руководством Дмитрия Донского одержало победу над армией Мамая на Куликовом поле. Событие не ликвидировало зависимость сразу, но стало переломным знаком силы.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и Куликовская победа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усилила престиж Москвы и укрепила авторитет великокняжеской власти. Важно, что успех оказался не случайным: он опирался на стремление к согласованным действиям против общей угрозы.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победа показала практическую возможность объединённого сопротивления. Для людей это стало доказательством, что русские земли могут выступать как единое политическое и военное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 укреплении единства Руси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Митрополиты и «духовная ось» вокруг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поддерживала идею духовного и политического единства русских земель. Митрополиты Алексий и Киприан связывали церковный центр с Москвой, благодаря чему авторитет столицы укреплялся не только силой власти, но и религиозным влиянием.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монастыри и единая православная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Монастыри, летописи и иконопись формировали представление о Руси как о единой православной общности. Эти тексты и образы связывали разные княжества общими ценностями, помогая воспринимать Москву как естественный центр объединения.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II и завершение междоусобной борьбы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1425 — начало правления Василия II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Василия I борьба за власть обострилась: удельные князья пытались сохранить самостоятельность. Для великокняжеской власти это стало экзаменом на устойчивость централизации.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1420-е—1440-е — феодальная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 за разом втягивала разные линии князей, подрывая порядок в землях. Раздробленность усиливала разорение и мешала согласованным действиям против внешних угроз.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— победа и закрепление курса на единовластие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Василия II укрепила наследственный принцип великокняжеской власти. Удельные княжества утратили политическую самостоятельность, и путь к окончательному собиранию земель стал более прямым.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рубеж обозначал не «мгновенное освобождение», а последовательное уменьшение реального влияния Орды на политику Москвы.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ордынской зависимости: ключевые этапы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траекторию: от символически значимой победы к фактическому отказу от зависимости и затем — к смене силы степных центров.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событий: 1380, 1472, 1480, 1502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правил в 1462–1505 годах и последовательно усиливал московский центр как основу объединения земель, превращая разрозненные княжества в управляемое политическое пространство.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 Иване III усилился титул государя всея Руси: закрепилось представление о едином центре власти и сложились основы общерусского управления, ставшие поворотом в государственности.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к Москве присоединили Ярославль, Новгород, Тверь, Вятку и ряд других территорий, что укрепило контроль над ключевыми районами и логистикой.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— государь всея Руси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 и Твери к Москве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Новгорода и Твери к Москве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1478 году Новгород был присоединён к Москве, а в 1485 году — Тверь. Эти решения устранили крупные альтернативные центры Северо-Восточной Руси и уменьшили политическую фрагментацию.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применялись административные меры: конфискации части боярских земель, переселение знати, назначение московских наместников и усиление контроля над местным управлением — чтобы закрепить единство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82750"/>
            <a:ext cx="5163300" cy="1656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переход от разрозненных политических структур к единому государственному механизму.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Руси до объединения и после него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затронула сразу «скелет» управления: власть, территориальный контроль, армию и фискальную систему, поэтому государство стало действовать согласованно.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периоду объединения русских земель вокруг Москвы (конец XIV–XV вв.).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централизации власти при Иване III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усиление государства через службу, администрацию и единые правила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Ивана III 1497 года стал первым общерусским сводом законов: в документе закреплялись правовые нормы, которые действовали на территории всего государства, повышая управляемость.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шагом стало установление Юрьева дня как единственного срока перехода крестьян, что укрепляло феодальные отношения через более понятные правила.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власть центра и ограничил произвол местной администрации, делая решения судов более предсказуемыми для жителей и для управленцев.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 как основа единого права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объединение земель дополнилось правовой консолидацией: государство стало опираться не только на силу, но и на единые правила.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расширялось московское «ядро»: Новгород и Тверь стали ключевыми направлениями, а северо-восточные земли усилили контроль над внутренними регионами.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присоединения к Москве в XV веке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присоединений — сокращение числа самостоятельных центров и формирование компактной зоны влияния, которая облегчала управление и оборону.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сводка по основным присоединениям XV века: Новгород, Тверь, Ярославль, Ростов, Вятка и северо-восточные 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русских земель дало основу сильной центральной власти и единой армии, а также сформировало общерусскую политическую идентичность, понятную и «сверху», и «на местах».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центром внешней политики, законодательства и церковной жизни: решение важных вопросов концентрировалось в одном месте, что уменьшало разнобой между княжествами.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великокняжеской власти помогло преодолеть последствия раздробленности и повысить обороноспособность страны, подготовив дальнейшее расширение в XVI веке при преемниках Ивана III.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формирования единого Русского государства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 как перелом от раздробленности к монархии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русские земли в значительной мере объединились вокруг Москвы, а ордынская зависимость была в основном устранена. Централизация охватила управление, суд, армию и налоги, оформив основы единого государства и монархического принципа.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2026-05-12T22:10:35Z</dcterms:created>
  <dcterms:modified xsi:type="dcterms:W3CDTF">2026-05-12T22:10:35Z</dcterms:modified>
</cp:coreProperties>
</file>