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Азии формировала судьбы людей тысячелетиями.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особенно наглядна: здесь горы, пустыни, муссонные берега и огромные равнины прямо формируют образ жизни людей.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Азия важна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наследие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включает не только памятники, но и природные пространства, где ландшафт веками влиял на культуру, поселения и хозяйство. Это горы, реки, степи, дельты и берега.
</a:t>
            </a:r>
            <a:endParaRPr lang="en-US" sz="2548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часть наследия составляют экосистемы, которые обеспечивают воду, пищу и устойчивость местных сообществ. Они сохраняют природные процессы, без которых исчезает сама основа жизни региона.
</a:t>
            </a:r>
            <a:endParaRPr lang="en-US" sz="2548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имеют торговые пути и перевалы, через которые проходили товары, идеи и технологии. Такие пространства связывали народы и создавали длительные контакты между культурами.
</a:t>
            </a:r>
            <a:endParaRPr lang="en-US" sz="2548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землепользования тоже относятся к наследию, если они приспособлены к конкретным условиям среды. Террасное земледелие, оазисное хозяйство и кочевое скотоводство — примеры такой связи.
</a:t>
            </a:r>
            <a:endParaRPr lang="en-US" sz="2548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ценят там, где природа не просто окружает людей, а формирует их исторический выбор. Именно поэтому его изучают через рельеф, климат, воды и расселение.
</a:t>
            </a:r>
            <a:endParaRPr lang="en-US" sz="25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наследие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оценивают, насколько ландшафт редок или выразителен для региона. Уникальные горные системы, дельты, пустыни и островные дуги легче всего становятся частью общего наследия.
</a:t>
            </a:r>
            <a:endParaRPr lang="en-US" sz="2286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 долго территория влияла на жизнь людей. Если география веками определяла расселение, занятия и связи между народами, её значение выходит далеко за местный уровень.
</a:t>
            </a:r>
            <a:endParaRPr lang="en-US" sz="2264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 — узнаваемость в истории. Места, связанные с караванными путями, великими реками или культурными центрами, становятся символами целого региона и сохраняют память поколений.
</a:t>
            </a:r>
            <a:endParaRPr lang="en-US" sz="2239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важна сохранность природных процессов: движение воды, сезонность, почвообразование, миграции видов. Если эти связи нарушены, наследие теряет свою живую основу и смысл.
</a:t>
            </a:r>
            <a:endParaRPr lang="en-US" sz="2376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наследие должно быть связано с культурой: языком, обычаями, землепользованием и образом жизни. Тогда география становится не фоном, а частью человеческой идентичности.
</a:t>
            </a:r>
            <a:endParaRPr lang="en-US" sz="22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каркас континента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 — не просто самая высокая горная система Земли, а гигантский барьер, который меняет ветры, осадки и пути передвижения. Здесь рельеф становится решающим фактором климата, расселения и риска.
</a:t>
            </a:r>
            <a:endParaRPr lang="en-US" sz="2188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меняющие всё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 и другие складчатые системы Центральной Азии образуют череду хребтов и долин, где проходили торговые пути и возникали оазисы. Такие районы связывали соседние миры и одновременно отделяли их друг от друга.
</a:t>
            </a:r>
            <a:endParaRPr lang="en-US" sz="215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 и коридоры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хранит зоны вулканической активности, где соседствуют плодородные почвы и опасные природные процессы. Именно здесь особенно заметно, как богатство ресурсов сочетается с постоянной угрозой землетрясений и извержений.
</a:t>
            </a:r>
            <a:endParaRPr lang="en-US" sz="206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 плодородие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повседневная жизнь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приносят влагу в Южную и Юго-Восточную Азию, поэтому земледелие здесь зависит не только от количества осадков, но и от того, когда именно они выпадают.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важнее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земледелия важна не только средняя норма осадков, но и их ритм. Если дождь приходит в нужный сезон, он поддерживает посевы; если нет, урожай оказывается под угрозой.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внутренние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районах Азии климат часто суше и резче: меньше влаги, больше контрастов температуры, сильнее зависимость от редких источников воды. Это ограничивает плотность расселения и выбор культур.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где возникают рисовые поля, пастбища, оазисы и торговые города. Поэтому природный режим становится основой не только хозяйства, но и всей пространственной организации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между горами и равниной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резервуар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собирают и удерживают снежные и ледниковые воды, которые питают крупные реки региона. Поэтому они выступают естественным водным резервуаром для нескольких стран Южной Азии.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Гангская равнина отличается плодородными аллювиальными почвами и удобными условиями для земледелия. Именно это сделало её одним из самых густонаселённых районов мира.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разливы, муссоны и таяние ледников одновременно дают урожайность и создают риски. Здесь люди постоянно приспосабливают города, поля и дороги к изменчивому водному режиму.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оазисов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Сырдарья и Амударья веками поддерживали оазисы Центральной Азии, где ирригация позволяла вести земледелие в засушливом климате. Реки были основой жизни поселений и караванных стоянок.
</a:t>
            </a:r>
            <a:endParaRPr lang="en-US" sz="2909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Обмеление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приток воды к Аральскому морю резко сократился, водоём начал отступать, а прибрежные территории — деградировать. Это стало одним из самых известных экологических кризисов XX века.
</a:t>
            </a:r>
            <a:endParaRPr lang="en-US" sz="2994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затронули не только природу, но и людей: изменилась рыболовная деятельность, ухудшилось состояние почв и усилились пыльные бури. История Арала показывает цену неразумного водопользования.
</a:t>
            </a:r>
            <a:endParaRPr lang="en-US" sz="2903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судьба Арала
</a:t>
            </a:r>
            <a:endParaRPr lang="en-US" sz="4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Высокогорье как среда культуры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плато лежит на огромной высоте и задаёт особые условия жизни: холод, сильный ветер и разреженный воздух. Это сформировало высокогорные способы хозяйства и расселения.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распространены кочевое скотоводство и сезонное использование пастбищ, потому что земледелие в таких условиях ограничено. Местные сообщества приспособились к короткому лету и длительной зиме.
</a:t>
            </a:r>
            <a:endParaRPr lang="en-US" sz="2557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поселения строятся с учётом рельефа, ветров и доступа к воде. Такая среда требует точного знания сезонов, маршрутов и природных ресурсов.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великих рек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питают крупные реки Азии, поэтому его называют «водной башней» континента. От него зависят миллионы людей далеко за пределами самого Тибета.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 и жизнь дельт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путь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 связывает внутренние районы с морем, превращая реку в естественный транспортный коридор. По её берегам складывались рынки, поселения и речные порты, зависящие от сезонного режима воды.
</a:t>
            </a:r>
            <a:endParaRPr lang="en-US" sz="2551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дельт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дельты Меконга обеспечивают выращивание риса и других культур, которым нужны влажные почвы и регулярное поступление наносов. Поэтому здесь особенно тесно связаны земледелие, питание и ритм половодья.
</a:t>
            </a:r>
            <a:endParaRPr lang="en-US" sz="2538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низовьях река поддерживает разнообразные водно-болотные экосистемы, где соседствуют рыболовство, сбор природных ресурсов и традиционные формы хозяйства. Эти территории особенно чувствительны к изменению стока и загрязнению.
</a:t>
            </a:r>
            <a:endParaRPr lang="en-US" sz="2538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дельты Меконга опасны засоление почв и повышение уровня моря, а также изменение режима стока выше по течению. Именно поэтому управление водой становится вопросом устойчивости для нескольких стран региона.
</a:t>
            </a:r>
            <a:endParaRPr lang="en-US" sz="25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районы: Гоби и Тар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дефиците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Гоби разреженные осадки, сильные ветры и большие суточные колебания температур ограничили земледелие и сделали кочевое скотоводство основной формой жизни. Наследие пустыни связано с маршрутами, выносливостью и приспособлением к нехватке воды.
</a:t>
            </a:r>
            <a:endParaRPr lang="en-US" sz="218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Тар, особенно в Раджастхане, показывает, как песчаная среда формирует редкую сеть поселений, оазисы и системы накопления влаги. Здесь люди веками учились использовать каждый источник воды без лишних потерь.
</a:t>
            </a:r>
            <a:endParaRPr lang="en-US" sz="2568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территории не пусты в культурном смысле: они сохраняют караванные пути, традиции навигации по ландшафту и хозяйственные навыки, передаваемые в семьях. Именно это делает их частью исторической памяти региона.
</a:t>
            </a:r>
            <a:endParaRPr lang="en-US" sz="2469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районы особенно уязвимы к опустыниванию, чрезмерному выпасу и сокращению водных ресурсов. Поэтому охрана наследия здесь означает не только защиту природы, но и поддержку устойчивого образа жизни.
</a:t>
            </a:r>
            <a:endParaRPr lang="en-US" sz="25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Архипелаги Юго-Восточной Азии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Индонезии вулканы создают плодородные почвы, а близость моря делает рыболовство и торговлю естественными занятиями. Жизнь здесь всегда строилась вокруг берегов, проливов и сезонных маршрутов между островами.
</a:t>
            </a:r>
            <a:endParaRPr lang="en-US" sz="187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у вулканов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рифы, лагуны и мелководья поддерживают рыболовство и защищают берега, но легко разрушаются при загрязнении и потеплении воды. Поэтому природное богатство архипелагов тесно связано с их уязвимостью.
</a:t>
            </a:r>
            <a:endParaRPr lang="en-US" sz="187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как опора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Филиппинский архипелаг показывает, как многочисленные острова образуют сеть прибрежных общин, портов и рынков. Одновременно эта среда требует постоянной готовности к тайфунам, извержениям и изменениям уровня моря.
</a:t>
            </a:r>
            <a:endParaRPr lang="en-US" sz="187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морем и стихией
</a:t>
            </a:r>
            <a:endParaRPr lang="en-US" sz="25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соединяли континент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сухопутные коридоры связывали крупные цивилизации через оазисы и перевалы.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направляла движение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Долины рек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давали воду, почвы и относительно ровный путь, поэтому рядом с ними раньше других возникали поселения, рынки и земледельческие центры, способные поддерживать длительный обмен.
</a:t>
            </a:r>
            <a:endParaRPr lang="en-US" sz="2865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Перевалы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перевалы сокращали расстояния между регионами и направляли движение через узкие коридоры. Там, где путь был труден, появлялись караванные стоянки, крепости и пограничные города.
</a:t>
            </a:r>
            <a:endParaRPr lang="en-US" sz="2716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Берега и 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линии и проливы облегчали морскую торговлю между островами и материками. В таких местах складывались смешанные культуры, потому что через них постоянно проходили люди, языки и традиции.
</a:t>
            </a:r>
            <a:endParaRPr lang="en-US" sz="2631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Оазисы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становились точками отдыха, пополнения запасов и обмена товарами. В засушливой Азии именно они соединяли разрозненные участки пути и превращались в устойчивые центры жизни.
</a:t>
            </a:r>
            <a:endParaRPr lang="en-US" sz="27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ландшафты Азии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высоких гор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Гималайские леса регулируют сток рек, удерживают почву и служат убежищем для множества видов. Для жителей предгорий это одновременно источник древесины, лекарственных растений и культурной памяти.
</a:t>
            </a:r>
            <a:endParaRPr lang="en-US" sz="2447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защищают берега от штормов и помогают морским организмам выживать в переходной зоне между сушей и водой. Их исчезновение сразу отражается на рыболовстве и безопасности поселений.
</a:t>
            </a:r>
            <a:endParaRPr lang="en-US" sz="2376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саванны поддерживают пастбищное хозяйство, а также сохраняют миграционные пути животных. Для человека это пространство сезонного использования, где особенно важно не нарушать естественный баланс.
</a:t>
            </a:r>
            <a:endParaRPr lang="en-US" sz="2483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экстремуме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выглядят бедными, но в них есть редкие виды, приспособленные к жаре и нехватке влаги. Их сохранение важно для биологического разнообразия и научного изучения адаптации.
</a:t>
            </a:r>
            <a:endParaRPr lang="en-US" sz="2548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 морская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объединяют красоту, питание и защиту побережий. Они служат домом для рыбы, поддерживают туризм и показывают, насколько тесно связаны здоровье моря и благополучие людей.
</a:t>
            </a:r>
            <a:endParaRPr lang="en-US" sz="25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ЮНЕП, IPCC и ЮНЕСКО; актуально на 2024 год.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угроз для азиатского наследия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особенно велика там, где природные системы уже работают на пределе: в дельтах, горах и засушливых бассейнах. Для них даже небольшие изменения могут стать необратимыми.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климатические и водные факторы; они усиливают остальные угрозы и быстрее всего подрывают устойчивость ландшафтов.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Рамсарская конвенция, национальные природоохранные практики.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охраны наследия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строится на сочетании правовой охраны, контроля за использованием ресурсов и поддержки местных практик, которые десятилетиями помогали жить в сложных ландшафтах.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Эффективнее всего работают меры, которые соединяют охрану природы с повседневными нуждами людей. Без участия жителей формальная защита быстро теряет результат.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48164"/>
            <a:ext cx="835200" cy="74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Знание, которое нельзя заменить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первыми замечают изменения в пастбищах, снежном покрове и доступности воды. Их опыт помогает выбирать маршруты выпаса и избегать перегрузки земель.
</a:t>
            </a:r>
            <a:endParaRPr lang="en-US" sz="2200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знают, как меняются течения, нерест и сезонность уловов. Благодаря этому они могут вовремя заметить ухудшение состояния рек, лагун и прибрежных зон.
</a:t>
            </a:r>
            <a:endParaRPr lang="en-US" sz="22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веками приспосабливали посевы к муссонам, засухам и разливам. Их наблюдения особенно важны там, где успех урожая зависит от точного времени работ.
</a:t>
            </a:r>
            <a:endParaRPr lang="en-US" sz="2194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оазисов умеют распределять воду, защищать колодцы и поддерживать сады в жарком климате. Их знания позволяют сохранять устойчивость поселений в очень хрупкой среде.
</a:t>
            </a:r>
            <a:endParaRPr lang="en-US" sz="2054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Оазисные общины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сообщества лучше других понимают опасность лавин, оползней и ледниковых изменений. Их участие помогает сочетать безопасность людей с сохранением высокогорных ландшафтов.
</a:t>
            </a:r>
            <a:endParaRPr lang="en-US" sz="1979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жители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ключевые связи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Гангская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Гангская равнина стала густонаселённой благодаря плодородным почвам, стабильному водоснабжению и удобной равнинной поверхности. Эти условия упростили земледелие, транспорт и рост городов.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Арал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Аральского моря решающим оказался именно водозабор из питающих рек, а не одна только засуха. Когда вода перестала поступать в прежних объёмах, экосистема быстро разрушилась.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дельты и оазисы объединяет зависимость от воды, формы рельефа и климата. Именно они определяют, где люди могут жить, выращивать пищу и строить обмен.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ландшафты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Азии — это не фон истории, а её основа: оно определяло расселение, хозяйство и культуры. Сохранять нужно сами ландшафты, их ресурсы и живую память людей.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2026-07-27T02:19:15Z</dcterms:created>
  <dcterms:modified xsi:type="dcterms:W3CDTF">2026-07-27T02:19:15Z</dcterms:modified>
</cp:coreProperties>
</file>