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процессы: как мы собираем информацию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приходит через слова, картинки, звуки и действия. Учимся собирать её без ошибок: наблюдаем, спрашиваем, читаем, проверяем.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сбор информации и зачем он нужен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информации — это первый этап работы с ней. Сначала вы получаете сведения, затем выбираете, сравниваете, запоминаете и используете. Источники — люди, книги, карты, интернет, звуки и предметы. В школе это помогает учиться и принимать решения по фактам.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8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187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287" y="302315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6637" y="1069990"/>
            <a:ext cx="40635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1737" y="1069990"/>
            <a:ext cx="40635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вокруг нас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новые темы и показывает, как думать и проверять. Одноклассники тоже могут подсказать, как найти ответ. Иногда достаточно одного разговора, чтобы заметить важное.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класс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или справочная страница быстро дают новые данные: тексты, изображения, видео. Но в сети встречается разная информация, поэтому нужно смотреть, кто создал материал и когда он размещён.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компьютера и интернет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природу, вы получаете сведения по изменениям: по погоде, растениям, следам. Один признак подсказывает часть ответа, поэтому полезно смотреть внимательно и при необходимости уточнять.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хранят информацию надолго: определения, правила, даты, примеры. В учебнике всё разложено по темам, поэтому легче понять и не перепутать. По ним можно учиться дома и в школе.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учебники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 схема помогают видеть сведения в порядке: что с чем связано и как это сравнить. По ним удобно готовить сообщение, повторять тему и находить нужное место без долгих поисков.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 схема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это получение информации с помощью глаз, ушей и внимания. При наблюдении замечают цвет, форму, размер, движение, звук и изменения вокруг. Например, можно увидеть, как тает лёд.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замечаем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даёт точные сведения, если не спешить и замечать мелкие детали. Когда вы внимательно смотрите, легче понять, что происходит, и записать свои наблюдения словами и примерами.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наблюдение точное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Наблюдение: смотреть внимательно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узнать точнее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вопросы уточняют информацию и помогают найти нужный ответ. Часто используют слова что, где, когда, почему, как и сколько. Так поиск становится короче и понятнее.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задать только одно слово, ответ может оказаться неполным. А точный вопрос подсказывает, какие сведения нужно искать, и делает понимание яснее для всего ответа.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сомневаетесь, вопрос — это не «ошибка», а способ разобраться. Задавайте его вежливо, и вы быстрее достигнете верного результата.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работе вопросы помогают разобраться в задании. Можно уточнить значение нового слова, проверить пример и понять, правильно ли вы поняли условие.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учебники, словари и энциклопедии содержат проверенные сведения. В них можно найти определения, правила, названия, даты и примеры, нужные для ответа. Часто это лучший старт для работы.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Оглавление, страницы и алфавитный порядок помогают искать информацию быстрее. Вы меньше отвлекаетесь и быстрее находите нужное место. Так чтение становится аккуратным и спокойным.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не отвечает мгновенно, зато часто даёт точные и понятные сведения. Для младших школьников особенно полезны учебник, детская энциклопедия и словарь новых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поиск в книгах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собирается информация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источника до готового результата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помощник в поиске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быстро находить тексты, картинки, видео, карты и справочные сведения. Но полезная информация не всегда одинаково надёжна, поэтому важно не хватать первое попавшееся, а действовать внимательно.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сравните несколько источников и обратите внимание, кто создал материал и когда он был размещён. Интернет удобен, но требует аккуратного выбора, чтобы ответ был точным.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хранить услышанное, увиденное и прочитанное. Но она может подвести, если сведений слишком много или если прошло много времени между чтением и ответом. Поэтому лучше иметь опору.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опоры используют короткие записи, значки, схемы, рисунки и простые списки. Запись помогает сохранить важное и вернуться к нему позже, не перечитывая всё заново каждый раз.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особенно полезно записывать главные слова, а не длинный текст целиком. Так вы быстрее находите нужную мысль и легче готовите ответ у доски или в сообщении.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короткие записи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150" y="326090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450" y="3260905"/>
            <a:ext cx="31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0500" y="149919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3800" y="1499195"/>
            <a:ext cx="315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информации на уроках и в проектах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сведения собираются из объяснения учителя, учебника, наблюдения, опыта и демонстрации. На уроке вы можете проверить пример, рассмотреть рисунок и сделать вывод. Затем удобно собрать вывод в готовые слова.
</a:t>
            </a:r>
            <a:endParaRPr lang="en-US" sz="1112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— всё по шагам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проектной работе особенно важны точность и аккуратность. Собирайте только те факты, которые подходят теме. Лишнее лучше отбрасывать, чтобы сообщение было ясным и не превращалось в длинную кашу из сведений.
</a:t>
            </a:r>
            <a:endParaRPr lang="en-US" sz="1112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Проект: точность и аккуратность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небольшого сообщения подбираются факты, которые напрямую помогают раскрыть тему. Выбирайте самые понятные сведения, объясняйте их простыми словами и оставляйте место для вывода. Так выступление получается уверенным.
</a:t>
            </a:r>
            <a:endParaRPr lang="en-US" sz="1098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 — с правильным отбором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тоже становятся источниками информации: они отвечают, делятся идеями и подмечают детали. Важно слушать внимательно и уважать чужие ответы, чтобы понять, что можно взять для своей работы.
</a:t>
            </a:r>
            <a:endParaRPr lang="en-US" sz="1112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одноклассников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информация была надёжной, на уроках можно проверять правило на примере. Если пример подходит, вывод становится крепче. Если нет — вы возвращаетесь к источнику и ищете, что было понято неверно.
</a:t>
            </a:r>
            <a:endParaRPr lang="en-US" sz="1168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примеров и правил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информации в природе и вокруг школы
</a:t>
            </a:r>
            <a:endParaRPr lang="en-US" sz="2909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помогают детали: следы на земле, запахи после дождя, характер звуков. Запомни, что именно заметил, где это было и как изменилось. Так появляются первые сведения для будущего вывода.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следы вокруг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облакам можно заметить приближение дождя, по ветру — его изменения. Наблюдай за цветом неба и общим настроением дня: светлее стало или потемнело, стало теплее или прохладнее.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 признаки погоды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за растениями и животными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листьям и росту растений видно, как чувствуют себя живые существа. У животных и птиц тоже есть признаки активности: где они держатся, как ведут себя в разное время.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школы и дома тоже есть «подсказки»: температура воздуха, состояние неба, шум улицы, поведение людей. Сравни наблюдения в разные дни и выбирай главное, без лишних догадок.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то, что рядом со школой и дома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помогают собирать сведения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увеличивает мелкие детали, а термометр измеряет температуру. Часы показывают точное время, весы определяют массу. Эти приборы помогают получать более точные данные, чем только по глазам и памяти, даже если очень стараешься.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часто используют и другие помощники: линейка, компас и секундомер. Линейка помогает измерять длину, компас — ориентироваться, а секундомер — фиксировать, сколько проходит времени. Каждый прибор даёт свой вид информации.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надёжный источник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источник по автору, дате и совпадению фактов с другими материалами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поиске информации нельзя сообщать незнакомым людям адрес, телефон, пароли и другие личные данные. Даже если кто-то просит «просто так», лучше не рисковать и сразу остановиться.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поиска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важно открывать только понятные и безопасные страницы. Полезно искать вместе со взрослым или под его контролем: так легче разобраться, где можно доверять информации, а где нет.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поиск помогает работать спокойно и не попадать в неприятные ситуации. Острожность — такая же часть работы с информацией, как внимательность и аккуратность.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записывать найденную информацию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сведения записывают словами, короткими предложениями, списками, рисунками и схемами. Полезно сразу отмечать главное: кто, что сделал или узнал, где это происходит, когда это было.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запись должна быть аккуратной и понятной через несколько дней. Если материал большой, его лучше разделить на части: сначала одно, затем другое, чтобы не запутаться при повторении.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только то, что соответствует теме. Если какая-то часть не нужна, её лучше не добавлять — так работа становится чище, легче проверять и использовать записи в сообщении или проекте.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можно выделять важные слова, но не превращать тетрадь в «сплошную копирку». Для 4 класса удобны опорные фразы: они помогают быстро вспомнить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главное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сведения похожи и чем отличаются. Можно сравнивать ответы, картинки, предметы, признаки, размеры и время. Так легче понять, что важно, а что случайно или ошибочно.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два яблока могут быть одинаковыми по цвету, но разными по размеру. Сравнение помогает выбрать точный факт и заметить ошибку. Даже маленькое различие часто многое объясняет.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сборе информации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если человек торопится, плохо слышит или не замечает детали. Иногда он пропускает важный признак и потом делает вывод по неполным сведениям, словно по кусочку пазла.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проблема возникает из-за памяти: после долгого времени подробности путаются. Другая частая ошибка — доверять только одному источнику, не проверяя, согласуется ли информация с другими.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ошибок делает информацию чище, точнее и полезнее. В работе помогают внимание, проверка и спокойный темп: сначала собери, потом сравни, и только затем запиши ответ.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лишняя деталь попадает в запись, а нужная — исчезает. Ещё одну ошибку может вызвать неверный вопрос: если спросить слишком широко, ответ получается неполным и непонятным.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вопроса к ответу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сведения последовательно: от вопроса к проверке и готовому ответу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8312" y="3023153"/>
            <a:ext cx="3483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069990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0762" y="1069990"/>
            <a:ext cx="3483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сбор информации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сведения помогают учиться: на уроках легче понимать объяснение, а дома — повторять. Когда есть факты, вопросы решаются спокойнее, а знания складываются в настоящую картину.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становится понятнее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информации развивает умение задавать вопросы и замечать детали. Ты учишься сравнивать, запоминать важное и возвращаться к записям. Так знания становятся прочнее и полезнее.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наблюдательность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собраны сведения, тем проще выбрать правильный ответ. Снижается риск «угадывания», а выводы становятся увереннее. Сбор информации делает тебя более самостоятельным в мире знаний.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решение быстрее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информация нужна не только для ответа, но и для проверки. Собирая сведения, ты тренируешь внимательность и меньше ошибаешься, потому что опираешься на наблюдения и проверенные данные.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и проверка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повседневности сбор информации помогает узнать расписание, погоду, адрес, правила и нужные новости. Когда ты умеешь собирать сведения, проще ориентироваться и принимать решения без лишних переживаний.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информации начинается с наблюдения, вопроса или поиска. Надёжные источники, проверка фактов и аккуратные записи делают знания точными. В 4 классе особенно важны простые способы: смотреть внимательно, спрашивать точно, читать вдумчиво и сравнивать ответы.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информации — твой навигатор в мире знаний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2026-05-14T09:58:08Z</dcterms:created>
  <dcterms:modified xsi:type="dcterms:W3CDTF">2026-05-14T09:58:08Z</dcterms:modified>
</cp:coreProperties>
</file>